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5" r:id="rId2"/>
    <p:sldId id="268" r:id="rId3"/>
    <p:sldId id="288" r:id="rId4"/>
    <p:sldId id="285" r:id="rId5"/>
    <p:sldId id="289" r:id="rId6"/>
    <p:sldId id="290" r:id="rId7"/>
    <p:sldId id="291" r:id="rId8"/>
    <p:sldId id="292" r:id="rId9"/>
    <p:sldId id="299" r:id="rId10"/>
    <p:sldId id="300" r:id="rId11"/>
    <p:sldId id="301" r:id="rId12"/>
    <p:sldId id="297" r:id="rId13"/>
    <p:sldId id="298" r:id="rId14"/>
    <p:sldId id="296" r:id="rId15"/>
    <p:sldId id="295" r:id="rId16"/>
    <p:sldId id="302" r:id="rId17"/>
    <p:sldId id="294" r:id="rId18"/>
    <p:sldId id="282" r:id="rId19"/>
    <p:sldId id="287" r:id="rId20"/>
    <p:sldId id="286" r:id="rId21"/>
    <p:sldId id="28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6E6E6"/>
    <a:srgbClr val="2E75B6"/>
    <a:srgbClr val="233C7B"/>
    <a:srgbClr val="92D050"/>
    <a:srgbClr val="C5E0B4"/>
    <a:srgbClr val="94B67E"/>
    <a:srgbClr val="A9D18E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8195" autoAdjust="0"/>
  </p:normalViewPr>
  <p:slideViewPr>
    <p:cSldViewPr snapToGrid="0" snapToObjects="1">
      <p:cViewPr varScale="1">
        <p:scale>
          <a:sx n="128" d="100"/>
          <a:sy n="128" d="100"/>
        </p:scale>
        <p:origin x="140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yeon kim" userId="3216811d71a907b7" providerId="LiveId" clId="{1CB6AC4E-3B46-4C47-BC6B-0AC879BE58E7}"/>
    <pc:docChg chg="undo custSel addSld delSld modSld sldOrd">
      <pc:chgData name="hoyeon kim" userId="3216811d71a907b7" providerId="LiveId" clId="{1CB6AC4E-3B46-4C47-BC6B-0AC879BE58E7}" dt="2025-10-14T02:00:34.323" v="2904" actId="20577"/>
      <pc:docMkLst>
        <pc:docMk/>
      </pc:docMkLst>
      <pc:sldChg chg="modSp mod">
        <pc:chgData name="hoyeon kim" userId="3216811d71a907b7" providerId="LiveId" clId="{1CB6AC4E-3B46-4C47-BC6B-0AC879BE58E7}" dt="2025-10-13T07:09:39.416" v="205" actId="20577"/>
        <pc:sldMkLst>
          <pc:docMk/>
          <pc:sldMk cId="2724602649" sldId="268"/>
        </pc:sldMkLst>
        <pc:spChg chg="mod">
          <ac:chgData name="hoyeon kim" userId="3216811d71a907b7" providerId="LiveId" clId="{1CB6AC4E-3B46-4C47-BC6B-0AC879BE58E7}" dt="2025-10-13T07:09:39.416" v="205" actId="20577"/>
          <ac:spMkLst>
            <pc:docMk/>
            <pc:sldMk cId="2724602649" sldId="268"/>
            <ac:spMk id="9" creationId="{16BEDFE0-A7C5-02A7-8457-0D45FA38E543}"/>
          </ac:spMkLst>
        </pc:spChg>
      </pc:sldChg>
      <pc:sldChg chg="modSp ord">
        <pc:chgData name="hoyeon kim" userId="3216811d71a907b7" providerId="LiveId" clId="{1CB6AC4E-3B46-4C47-BC6B-0AC879BE58E7}" dt="2025-10-13T01:48:23.348" v="164"/>
        <pc:sldMkLst>
          <pc:docMk/>
          <pc:sldMk cId="1678247025" sldId="282"/>
        </pc:sldMkLst>
        <pc:spChg chg="mod">
          <ac:chgData name="hoyeon kim" userId="3216811d71a907b7" providerId="LiveId" clId="{1CB6AC4E-3B46-4C47-BC6B-0AC879BE58E7}" dt="2025-10-13T01:48:23.348" v="164"/>
          <ac:spMkLst>
            <pc:docMk/>
            <pc:sldMk cId="1678247025" sldId="282"/>
            <ac:spMk id="9" creationId="{913A5FC8-E633-AB6C-F577-0374954B84CE}"/>
          </ac:spMkLst>
        </pc:spChg>
      </pc:sldChg>
      <pc:sldChg chg="modSp mod modNotesTx">
        <pc:chgData name="hoyeon kim" userId="3216811d71a907b7" providerId="LiveId" clId="{1CB6AC4E-3B46-4C47-BC6B-0AC879BE58E7}" dt="2025-10-14T02:00:34.323" v="2904" actId="20577"/>
        <pc:sldMkLst>
          <pc:docMk/>
          <pc:sldMk cId="447445126" sldId="284"/>
        </pc:sldMkLst>
        <pc:spChg chg="mod">
          <ac:chgData name="hoyeon kim" userId="3216811d71a907b7" providerId="LiveId" clId="{1CB6AC4E-3B46-4C47-BC6B-0AC879BE58E7}" dt="2025-10-13T09:27:52.376" v="1641" actId="20577"/>
          <ac:spMkLst>
            <pc:docMk/>
            <pc:sldMk cId="447445126" sldId="284"/>
            <ac:spMk id="9" creationId="{74040D9A-1D7B-1B3D-8FB1-BE942C3F63D3}"/>
          </ac:spMkLst>
        </pc:spChg>
      </pc:sldChg>
      <pc:sldChg chg="addSp delSp modSp mod ord">
        <pc:chgData name="hoyeon kim" userId="3216811d71a907b7" providerId="LiveId" clId="{1CB6AC4E-3B46-4C47-BC6B-0AC879BE58E7}" dt="2025-10-13T07:09:54.689" v="207"/>
        <pc:sldMkLst>
          <pc:docMk/>
          <pc:sldMk cId="1186271692" sldId="285"/>
        </pc:sldMkLst>
        <pc:spChg chg="mod">
          <ac:chgData name="hoyeon kim" userId="3216811d71a907b7" providerId="LiveId" clId="{1CB6AC4E-3B46-4C47-BC6B-0AC879BE58E7}" dt="2025-10-13T07:09:54.689" v="207"/>
          <ac:spMkLst>
            <pc:docMk/>
            <pc:sldMk cId="1186271692" sldId="285"/>
            <ac:spMk id="9" creationId="{9021FAA8-C392-21E4-5E1A-F444260C3A09}"/>
          </ac:spMkLst>
        </pc:spChg>
        <pc:spChg chg="add mod">
          <ac:chgData name="hoyeon kim" userId="3216811d71a907b7" providerId="LiveId" clId="{1CB6AC4E-3B46-4C47-BC6B-0AC879BE58E7}" dt="2025-10-13T01:49:14.570" v="175" actId="14100"/>
          <ac:spMkLst>
            <pc:docMk/>
            <pc:sldMk cId="1186271692" sldId="285"/>
            <ac:spMk id="10" creationId="{55F07CB7-295B-79ED-E2B9-3AB41BA75543}"/>
          </ac:spMkLst>
        </pc:spChg>
        <pc:spChg chg="add mod">
          <ac:chgData name="hoyeon kim" userId="3216811d71a907b7" providerId="LiveId" clId="{1CB6AC4E-3B46-4C47-BC6B-0AC879BE58E7}" dt="2025-10-13T01:39:35.305" v="103" actId="164"/>
          <ac:spMkLst>
            <pc:docMk/>
            <pc:sldMk cId="1186271692" sldId="285"/>
            <ac:spMk id="11" creationId="{9BD9EB5B-05B6-3745-118D-FEA0896255B8}"/>
          </ac:spMkLst>
        </pc:spChg>
        <pc:spChg chg="add mod">
          <ac:chgData name="hoyeon kim" userId="3216811d71a907b7" providerId="LiveId" clId="{1CB6AC4E-3B46-4C47-BC6B-0AC879BE58E7}" dt="2025-10-13T01:42:42.393" v="137" actId="14100"/>
          <ac:spMkLst>
            <pc:docMk/>
            <pc:sldMk cId="1186271692" sldId="285"/>
            <ac:spMk id="12" creationId="{E583A1F6-87CA-6BD6-ED66-36507B84715F}"/>
          </ac:spMkLst>
        </pc:spChg>
        <pc:spChg chg="add mod">
          <ac:chgData name="hoyeon kim" userId="3216811d71a907b7" providerId="LiveId" clId="{1CB6AC4E-3B46-4C47-BC6B-0AC879BE58E7}" dt="2025-10-13T01:41:59.313" v="132" actId="1076"/>
          <ac:spMkLst>
            <pc:docMk/>
            <pc:sldMk cId="1186271692" sldId="285"/>
            <ac:spMk id="14" creationId="{A5A6136F-9E84-C502-BAD7-2F0EF2212162}"/>
          </ac:spMkLst>
        </pc:spChg>
        <pc:spChg chg="add mod">
          <ac:chgData name="hoyeon kim" userId="3216811d71a907b7" providerId="LiveId" clId="{1CB6AC4E-3B46-4C47-BC6B-0AC879BE58E7}" dt="2025-10-13T01:39:35.305" v="103" actId="164"/>
          <ac:spMkLst>
            <pc:docMk/>
            <pc:sldMk cId="1186271692" sldId="285"/>
            <ac:spMk id="15" creationId="{F326CABB-12FA-204C-D364-9E4DBBC0E56D}"/>
          </ac:spMkLst>
        </pc:spChg>
        <pc:spChg chg="add mod">
          <ac:chgData name="hoyeon kim" userId="3216811d71a907b7" providerId="LiveId" clId="{1CB6AC4E-3B46-4C47-BC6B-0AC879BE58E7}" dt="2025-10-13T01:39:39.401" v="104" actId="164"/>
          <ac:spMkLst>
            <pc:docMk/>
            <pc:sldMk cId="1186271692" sldId="285"/>
            <ac:spMk id="16" creationId="{A9A96273-9946-7295-CC37-3186EE0C1403}"/>
          </ac:spMkLst>
        </pc:spChg>
        <pc:spChg chg="add mod">
          <ac:chgData name="hoyeon kim" userId="3216811d71a907b7" providerId="LiveId" clId="{1CB6AC4E-3B46-4C47-BC6B-0AC879BE58E7}" dt="2025-10-13T01:42:36.062" v="136" actId="14100"/>
          <ac:spMkLst>
            <pc:docMk/>
            <pc:sldMk cId="1186271692" sldId="285"/>
            <ac:spMk id="17" creationId="{85BE3170-FDDE-9D0E-E5D3-7582BDAFF9C2}"/>
          </ac:spMkLst>
        </pc:spChg>
        <pc:grpChg chg="add mod">
          <ac:chgData name="hoyeon kim" userId="3216811d71a907b7" providerId="LiveId" clId="{1CB6AC4E-3B46-4C47-BC6B-0AC879BE58E7}" dt="2025-10-13T01:40:20.981" v="117" actId="1076"/>
          <ac:grpSpMkLst>
            <pc:docMk/>
            <pc:sldMk cId="1186271692" sldId="285"/>
            <ac:grpSpMk id="18" creationId="{FCECF8DE-4E4C-BFBF-2FE9-74B1659C7FE3}"/>
          </ac:grpSpMkLst>
        </pc:grpChg>
        <pc:grpChg chg="add mod">
          <ac:chgData name="hoyeon kim" userId="3216811d71a907b7" providerId="LiveId" clId="{1CB6AC4E-3B46-4C47-BC6B-0AC879BE58E7}" dt="2025-10-13T01:40:20.981" v="117" actId="1076"/>
          <ac:grpSpMkLst>
            <pc:docMk/>
            <pc:sldMk cId="1186271692" sldId="285"/>
            <ac:grpSpMk id="19" creationId="{B320CFC9-4A82-7693-CE61-DE895E968429}"/>
          </ac:grpSpMkLst>
        </pc:grpChg>
        <pc:picChg chg="add del mod">
          <ac:chgData name="hoyeon kim" userId="3216811d71a907b7" providerId="LiveId" clId="{1CB6AC4E-3B46-4C47-BC6B-0AC879BE58E7}" dt="2025-10-13T01:32:19.759" v="13" actId="478"/>
          <ac:picMkLst>
            <pc:docMk/>
            <pc:sldMk cId="1186271692" sldId="285"/>
            <ac:picMk id="3" creationId="{1A206844-9A42-0065-2E66-335E30919ACE}"/>
          </ac:picMkLst>
        </pc:picChg>
        <pc:picChg chg="add mod ord modCrop">
          <ac:chgData name="hoyeon kim" userId="3216811d71a907b7" providerId="LiveId" clId="{1CB6AC4E-3B46-4C47-BC6B-0AC879BE58E7}" dt="2025-10-13T01:39:39.401" v="104" actId="164"/>
          <ac:picMkLst>
            <pc:docMk/>
            <pc:sldMk cId="1186271692" sldId="285"/>
            <ac:picMk id="5" creationId="{46D805DA-BAC6-F034-70AC-78A6A3285863}"/>
          </ac:picMkLst>
        </pc:picChg>
        <pc:picChg chg="add mod modCrop">
          <ac:chgData name="hoyeon kim" userId="3216811d71a907b7" providerId="LiveId" clId="{1CB6AC4E-3B46-4C47-BC6B-0AC879BE58E7}" dt="2025-10-13T01:40:40.019" v="118" actId="732"/>
          <ac:picMkLst>
            <pc:docMk/>
            <pc:sldMk cId="1186271692" sldId="285"/>
            <ac:picMk id="7" creationId="{D1CBC76A-0B18-83B1-6530-C2257AD197C5}"/>
          </ac:picMkLst>
        </pc:picChg>
        <pc:picChg chg="add mod">
          <ac:chgData name="hoyeon kim" userId="3216811d71a907b7" providerId="LiveId" clId="{1CB6AC4E-3B46-4C47-BC6B-0AC879BE58E7}" dt="2025-10-13T01:38:10.572" v="79" actId="571"/>
          <ac:picMkLst>
            <pc:docMk/>
            <pc:sldMk cId="1186271692" sldId="285"/>
            <ac:picMk id="13" creationId="{1B82285A-0F9F-801B-C4DB-4138FEFAC4B7}"/>
          </ac:picMkLst>
        </pc:picChg>
        <pc:cxnChg chg="add mod">
          <ac:chgData name="hoyeon kim" userId="3216811d71a907b7" providerId="LiveId" clId="{1CB6AC4E-3B46-4C47-BC6B-0AC879BE58E7}" dt="2025-10-13T01:48:53.651" v="167" actId="14100"/>
          <ac:cxnSpMkLst>
            <pc:docMk/>
            <pc:sldMk cId="1186271692" sldId="285"/>
            <ac:cxnSpMk id="21" creationId="{D906F1EA-27F0-96A0-B328-B90ED3020B81}"/>
          </ac:cxnSpMkLst>
        </pc:cxnChg>
        <pc:cxnChg chg="add mod">
          <ac:chgData name="hoyeon kim" userId="3216811d71a907b7" providerId="LiveId" clId="{1CB6AC4E-3B46-4C47-BC6B-0AC879BE58E7}" dt="2025-10-13T01:48:48.933" v="166" actId="14100"/>
          <ac:cxnSpMkLst>
            <pc:docMk/>
            <pc:sldMk cId="1186271692" sldId="285"/>
            <ac:cxnSpMk id="22" creationId="{D4B82CEF-DEF1-00AF-6E55-A4ABAB48FF12}"/>
          </ac:cxnSpMkLst>
        </pc:cxnChg>
        <pc:cxnChg chg="add mod">
          <ac:chgData name="hoyeon kim" userId="3216811d71a907b7" providerId="LiveId" clId="{1CB6AC4E-3B46-4C47-BC6B-0AC879BE58E7}" dt="2025-10-13T01:43:03.036" v="140" actId="208"/>
          <ac:cxnSpMkLst>
            <pc:docMk/>
            <pc:sldMk cId="1186271692" sldId="285"/>
            <ac:cxnSpMk id="25" creationId="{20FE2BAD-A1DE-30E2-D00A-95BA9F7184F2}"/>
          </ac:cxnSpMkLst>
        </pc:cxnChg>
      </pc:sldChg>
      <pc:sldChg chg="modSp ord">
        <pc:chgData name="hoyeon kim" userId="3216811d71a907b7" providerId="LiveId" clId="{1CB6AC4E-3B46-4C47-BC6B-0AC879BE58E7}" dt="2025-10-13T01:48:19.646" v="162"/>
        <pc:sldMkLst>
          <pc:docMk/>
          <pc:sldMk cId="1471611941" sldId="286"/>
        </pc:sldMkLst>
        <pc:spChg chg="mod">
          <ac:chgData name="hoyeon kim" userId="3216811d71a907b7" providerId="LiveId" clId="{1CB6AC4E-3B46-4C47-BC6B-0AC879BE58E7}" dt="2025-10-13T01:48:19.646" v="162"/>
          <ac:spMkLst>
            <pc:docMk/>
            <pc:sldMk cId="1471611941" sldId="286"/>
            <ac:spMk id="9" creationId="{6D0B6C30-16B8-E1A6-22BD-6DF6A8BCDF0B}"/>
          </ac:spMkLst>
        </pc:spChg>
      </pc:sldChg>
      <pc:sldChg chg="modSp ord">
        <pc:chgData name="hoyeon kim" userId="3216811d71a907b7" providerId="LiveId" clId="{1CB6AC4E-3B46-4C47-BC6B-0AC879BE58E7}" dt="2025-10-13T01:48:21.540" v="163"/>
        <pc:sldMkLst>
          <pc:docMk/>
          <pc:sldMk cId="2279612481" sldId="287"/>
        </pc:sldMkLst>
        <pc:spChg chg="mod">
          <ac:chgData name="hoyeon kim" userId="3216811d71a907b7" providerId="LiveId" clId="{1CB6AC4E-3B46-4C47-BC6B-0AC879BE58E7}" dt="2025-10-13T01:48:21.540" v="163"/>
          <ac:spMkLst>
            <pc:docMk/>
            <pc:sldMk cId="2279612481" sldId="287"/>
            <ac:spMk id="9" creationId="{20EA2199-8AEB-61C7-2041-202B71DBDF12}"/>
          </ac:spMkLst>
        </pc:spChg>
      </pc:sldChg>
      <pc:sldChg chg="modSp mod">
        <pc:chgData name="hoyeon kim" userId="3216811d71a907b7" providerId="LiveId" clId="{1CB6AC4E-3B46-4C47-BC6B-0AC879BE58E7}" dt="2025-10-13T07:09:47.012" v="206"/>
        <pc:sldMkLst>
          <pc:docMk/>
          <pc:sldMk cId="2018497715" sldId="288"/>
        </pc:sldMkLst>
        <pc:spChg chg="mod">
          <ac:chgData name="hoyeon kim" userId="3216811d71a907b7" providerId="LiveId" clId="{1CB6AC4E-3B46-4C47-BC6B-0AC879BE58E7}" dt="2025-10-13T07:09:47.012" v="206"/>
          <ac:spMkLst>
            <pc:docMk/>
            <pc:sldMk cId="2018497715" sldId="288"/>
            <ac:spMk id="9" creationId="{EC2E821B-F182-158D-DC91-EB9E0E5D8E42}"/>
          </ac:spMkLst>
        </pc:spChg>
      </pc:sldChg>
      <pc:sldChg chg="modSp mod">
        <pc:chgData name="hoyeon kim" userId="3216811d71a907b7" providerId="LiveId" clId="{1CB6AC4E-3B46-4C47-BC6B-0AC879BE58E7}" dt="2025-10-13T07:10:15.174" v="217" actId="20577"/>
        <pc:sldMkLst>
          <pc:docMk/>
          <pc:sldMk cId="709666137" sldId="289"/>
        </pc:sldMkLst>
        <pc:spChg chg="mod">
          <ac:chgData name="hoyeon kim" userId="3216811d71a907b7" providerId="LiveId" clId="{1CB6AC4E-3B46-4C47-BC6B-0AC879BE58E7}" dt="2025-10-13T07:10:15.174" v="217" actId="20577"/>
          <ac:spMkLst>
            <pc:docMk/>
            <pc:sldMk cId="709666137" sldId="289"/>
            <ac:spMk id="9" creationId="{9704E584-4FE5-5D0B-DC0C-B67785CA0C5A}"/>
          </ac:spMkLst>
        </pc:spChg>
      </pc:sldChg>
      <pc:sldChg chg="modSp mod modNotesTx">
        <pc:chgData name="hoyeon kim" userId="3216811d71a907b7" providerId="LiveId" clId="{1CB6AC4E-3B46-4C47-BC6B-0AC879BE58E7}" dt="2025-10-13T07:10:27.009" v="219" actId="20577"/>
        <pc:sldMkLst>
          <pc:docMk/>
          <pc:sldMk cId="1675078314" sldId="290"/>
        </pc:sldMkLst>
        <pc:spChg chg="mod">
          <ac:chgData name="hoyeon kim" userId="3216811d71a907b7" providerId="LiveId" clId="{1CB6AC4E-3B46-4C47-BC6B-0AC879BE58E7}" dt="2025-10-13T07:10:27.009" v="219" actId="20577"/>
          <ac:spMkLst>
            <pc:docMk/>
            <pc:sldMk cId="1675078314" sldId="290"/>
            <ac:spMk id="9" creationId="{384E7925-7F0D-4791-CFB8-8A0772D73B88}"/>
          </ac:spMkLst>
        </pc:spChg>
      </pc:sldChg>
      <pc:sldChg chg="addSp delSp modSp mod modNotesTx">
        <pc:chgData name="hoyeon kim" userId="3216811d71a907b7" providerId="LiveId" clId="{1CB6AC4E-3B46-4C47-BC6B-0AC879BE58E7}" dt="2025-10-13T14:59:16.887" v="2062" actId="20577"/>
        <pc:sldMkLst>
          <pc:docMk/>
          <pc:sldMk cId="1305162182" sldId="291"/>
        </pc:sldMkLst>
        <pc:spChg chg="mod">
          <ac:chgData name="hoyeon kim" userId="3216811d71a907b7" providerId="LiveId" clId="{1CB6AC4E-3B46-4C47-BC6B-0AC879BE58E7}" dt="2025-10-13T14:59:16.887" v="2062" actId="20577"/>
          <ac:spMkLst>
            <pc:docMk/>
            <pc:sldMk cId="1305162182" sldId="291"/>
            <ac:spMk id="9" creationId="{150E5A78-88E0-362D-5C61-9BBDF7BEE778}"/>
          </ac:spMkLst>
        </pc:spChg>
        <pc:picChg chg="add del mod">
          <ac:chgData name="hoyeon kim" userId="3216811d71a907b7" providerId="LiveId" clId="{1CB6AC4E-3B46-4C47-BC6B-0AC879BE58E7}" dt="2025-10-13T08:35:52.483" v="233" actId="478"/>
          <ac:picMkLst>
            <pc:docMk/>
            <pc:sldMk cId="1305162182" sldId="291"/>
            <ac:picMk id="3" creationId="{E8E45D61-9905-BBFD-DB7C-837753FB23C4}"/>
          </ac:picMkLst>
        </pc:picChg>
        <pc:picChg chg="add mod">
          <ac:chgData name="hoyeon kim" userId="3216811d71a907b7" providerId="LiveId" clId="{1CB6AC4E-3B46-4C47-BC6B-0AC879BE58E7}" dt="2025-10-13T08:47:43.377" v="889" actId="1076"/>
          <ac:picMkLst>
            <pc:docMk/>
            <pc:sldMk cId="1305162182" sldId="291"/>
            <ac:picMk id="7" creationId="{3BA9F2B7-86E5-3949-9347-57A38C8E4070}"/>
          </ac:picMkLst>
        </pc:picChg>
      </pc:sldChg>
      <pc:sldChg chg="addSp delSp modSp mod ord modNotesTx">
        <pc:chgData name="hoyeon kim" userId="3216811d71a907b7" providerId="LiveId" clId="{1CB6AC4E-3B46-4C47-BC6B-0AC879BE58E7}" dt="2025-10-13T15:02:35.034" v="2112" actId="113"/>
        <pc:sldMkLst>
          <pc:docMk/>
          <pc:sldMk cId="3415586212" sldId="292"/>
        </pc:sldMkLst>
        <pc:spChg chg="add">
          <ac:chgData name="hoyeon kim" userId="3216811d71a907b7" providerId="LiveId" clId="{1CB6AC4E-3B46-4C47-BC6B-0AC879BE58E7}" dt="2025-10-13T07:48:57.667" v="224"/>
          <ac:spMkLst>
            <pc:docMk/>
            <pc:sldMk cId="3415586212" sldId="292"/>
            <ac:spMk id="4" creationId="{4B1358CC-8D17-AEE3-BD79-7BDA5F706A28}"/>
          </ac:spMkLst>
        </pc:spChg>
        <pc:spChg chg="mod">
          <ac:chgData name="hoyeon kim" userId="3216811d71a907b7" providerId="LiveId" clId="{1CB6AC4E-3B46-4C47-BC6B-0AC879BE58E7}" dt="2025-10-13T15:02:35.034" v="2112" actId="113"/>
          <ac:spMkLst>
            <pc:docMk/>
            <pc:sldMk cId="3415586212" sldId="292"/>
            <ac:spMk id="9" creationId="{C4DB93D0-9FC6-069A-D9A4-0187DDE14F30}"/>
          </ac:spMkLst>
        </pc:spChg>
        <pc:picChg chg="add del mod">
          <ac:chgData name="hoyeon kim" userId="3216811d71a907b7" providerId="LiveId" clId="{1CB6AC4E-3B46-4C47-BC6B-0AC879BE58E7}" dt="2025-10-13T08:36:08.173" v="241" actId="21"/>
          <ac:picMkLst>
            <pc:docMk/>
            <pc:sldMk cId="3415586212" sldId="292"/>
            <ac:picMk id="3" creationId="{38FD8B9E-C234-4FEE-8032-A41287FFC6A6}"/>
          </ac:picMkLst>
        </pc:picChg>
        <pc:picChg chg="add mod">
          <ac:chgData name="hoyeon kim" userId="3216811d71a907b7" providerId="LiveId" clId="{1CB6AC4E-3B46-4C47-BC6B-0AC879BE58E7}" dt="2025-10-13T15:02:16.249" v="2069" actId="12788"/>
          <ac:picMkLst>
            <pc:docMk/>
            <pc:sldMk cId="3415586212" sldId="292"/>
            <ac:picMk id="3" creationId="{FE7E27FF-58BC-F4DA-1C51-A72D4A80B20D}"/>
          </ac:picMkLst>
        </pc:picChg>
        <pc:picChg chg="add del mod">
          <ac:chgData name="hoyeon kim" userId="3216811d71a907b7" providerId="LiveId" clId="{1CB6AC4E-3B46-4C47-BC6B-0AC879BE58E7}" dt="2025-10-13T08:35:56.164" v="234" actId="21"/>
          <ac:picMkLst>
            <pc:docMk/>
            <pc:sldMk cId="3415586212" sldId="292"/>
            <ac:picMk id="7" creationId="{3BA9F2B7-86E5-3949-9347-57A38C8E4070}"/>
          </ac:picMkLst>
        </pc:picChg>
      </pc:sldChg>
      <pc:sldChg chg="addSp delSp modSp del mod modNotesTx">
        <pc:chgData name="hoyeon kim" userId="3216811d71a907b7" providerId="LiveId" clId="{1CB6AC4E-3B46-4C47-BC6B-0AC879BE58E7}" dt="2025-10-13T09:25:23.723" v="1629" actId="47"/>
        <pc:sldMkLst>
          <pc:docMk/>
          <pc:sldMk cId="2820315018" sldId="293"/>
        </pc:sldMkLst>
        <pc:spChg chg="add">
          <ac:chgData name="hoyeon kim" userId="3216811d71a907b7" providerId="LiveId" clId="{1CB6AC4E-3B46-4C47-BC6B-0AC879BE58E7}" dt="2025-10-13T06:14:12.849" v="178"/>
          <ac:spMkLst>
            <pc:docMk/>
            <pc:sldMk cId="2820315018" sldId="293"/>
            <ac:spMk id="2" creationId="{B8AAF7FF-7C49-132F-C8A7-FE9793850C72}"/>
          </ac:spMkLst>
        </pc:spChg>
        <pc:spChg chg="mod">
          <ac:chgData name="hoyeon kim" userId="3216811d71a907b7" providerId="LiveId" clId="{1CB6AC4E-3B46-4C47-BC6B-0AC879BE58E7}" dt="2025-10-13T08:53:35.561" v="1202" actId="20577"/>
          <ac:spMkLst>
            <pc:docMk/>
            <pc:sldMk cId="2820315018" sldId="293"/>
            <ac:spMk id="9" creationId="{A0C4D99E-66A6-EC38-3E9C-A5DF1387EA88}"/>
          </ac:spMkLst>
        </pc:spChg>
        <pc:picChg chg="add del mod">
          <ac:chgData name="hoyeon kim" userId="3216811d71a907b7" providerId="LiveId" clId="{1CB6AC4E-3B46-4C47-BC6B-0AC879BE58E7}" dt="2025-10-13T09:23:11.373" v="1605" actId="21"/>
          <ac:picMkLst>
            <pc:docMk/>
            <pc:sldMk cId="2820315018" sldId="293"/>
            <ac:picMk id="3" creationId="{38FD8B9E-C234-4FEE-8032-A41287FFC6A6}"/>
          </ac:picMkLst>
        </pc:picChg>
        <pc:picChg chg="add del">
          <ac:chgData name="hoyeon kim" userId="3216811d71a907b7" providerId="LiveId" clId="{1CB6AC4E-3B46-4C47-BC6B-0AC879BE58E7}" dt="2025-10-13T05:39:03.531" v="177" actId="478"/>
          <ac:picMkLst>
            <pc:docMk/>
            <pc:sldMk cId="2820315018" sldId="293"/>
            <ac:picMk id="1026" creationId="{8C6A5641-FDCD-5DC0-FCF4-DC97C0307A4F}"/>
          </ac:picMkLst>
        </pc:picChg>
      </pc:sldChg>
      <pc:sldChg chg="addSp delSp modSp mod modNotesTx">
        <pc:chgData name="hoyeon kim" userId="3216811d71a907b7" providerId="LiveId" clId="{1CB6AC4E-3B46-4C47-BC6B-0AC879BE58E7}" dt="2025-10-13T15:28:41.450" v="2819" actId="20577"/>
        <pc:sldMkLst>
          <pc:docMk/>
          <pc:sldMk cId="464844687" sldId="294"/>
        </pc:sldMkLst>
        <pc:spChg chg="add del">
          <ac:chgData name="hoyeon kim" userId="3216811d71a907b7" providerId="LiveId" clId="{1CB6AC4E-3B46-4C47-BC6B-0AC879BE58E7}" dt="2025-10-13T09:01:56.908" v="1547" actId="22"/>
          <ac:spMkLst>
            <pc:docMk/>
            <pc:sldMk cId="464844687" sldId="294"/>
            <ac:spMk id="5" creationId="{D7DF4301-35F3-7261-388C-37A155B91C60}"/>
          </ac:spMkLst>
        </pc:spChg>
        <pc:spChg chg="add mod">
          <ac:chgData name="hoyeon kim" userId="3216811d71a907b7" providerId="LiveId" clId="{1CB6AC4E-3B46-4C47-BC6B-0AC879BE58E7}" dt="2025-10-13T15:25:44.935" v="2640" actId="1076"/>
          <ac:spMkLst>
            <pc:docMk/>
            <pc:sldMk cId="464844687" sldId="294"/>
            <ac:spMk id="7" creationId="{3AC15AC6-D0EF-A742-D014-DBED5EE3480B}"/>
          </ac:spMkLst>
        </pc:spChg>
        <pc:spChg chg="add mod">
          <ac:chgData name="hoyeon kim" userId="3216811d71a907b7" providerId="LiveId" clId="{1CB6AC4E-3B46-4C47-BC6B-0AC879BE58E7}" dt="2025-10-13T15:06:28.840" v="2122" actId="1076"/>
          <ac:spMkLst>
            <pc:docMk/>
            <pc:sldMk cId="464844687" sldId="294"/>
            <ac:spMk id="8" creationId="{9E913EA2-1357-C299-1197-D6C7AB0F4681}"/>
          </ac:spMkLst>
        </pc:spChg>
        <pc:spChg chg="mod">
          <ac:chgData name="hoyeon kim" userId="3216811d71a907b7" providerId="LiveId" clId="{1CB6AC4E-3B46-4C47-BC6B-0AC879BE58E7}" dt="2025-10-13T15:28:41.450" v="2819" actId="20577"/>
          <ac:spMkLst>
            <pc:docMk/>
            <pc:sldMk cId="464844687" sldId="294"/>
            <ac:spMk id="9" creationId="{F1E4F4AB-AA23-1116-BB79-E7E0BBA941C5}"/>
          </ac:spMkLst>
        </pc:spChg>
        <pc:picChg chg="add mod ord">
          <ac:chgData name="hoyeon kim" userId="3216811d71a907b7" providerId="LiveId" clId="{1CB6AC4E-3B46-4C47-BC6B-0AC879BE58E7}" dt="2025-10-13T15:25:37.936" v="2639" actId="1076"/>
          <ac:picMkLst>
            <pc:docMk/>
            <pc:sldMk cId="464844687" sldId="294"/>
            <ac:picMk id="3" creationId="{1AC3F54F-A49E-AF0B-B4CB-39CF31829C15}"/>
          </ac:picMkLst>
        </pc:picChg>
        <pc:picChg chg="add del mod">
          <ac:chgData name="hoyeon kim" userId="3216811d71a907b7" providerId="LiveId" clId="{1CB6AC4E-3B46-4C47-BC6B-0AC879BE58E7}" dt="2025-10-13T15:06:15.657" v="2117" actId="478"/>
          <ac:picMkLst>
            <pc:docMk/>
            <pc:sldMk cId="464844687" sldId="294"/>
            <ac:picMk id="4" creationId="{5197686A-6BC6-A93B-EF2A-AD6ACF78B770}"/>
          </ac:picMkLst>
        </pc:picChg>
        <pc:cxnChg chg="add mod">
          <ac:chgData name="hoyeon kim" userId="3216811d71a907b7" providerId="LiveId" clId="{1CB6AC4E-3B46-4C47-BC6B-0AC879BE58E7}" dt="2025-10-13T15:25:49.464" v="2641" actId="14100"/>
          <ac:cxnSpMkLst>
            <pc:docMk/>
            <pc:sldMk cId="464844687" sldId="294"/>
            <ac:cxnSpMk id="11" creationId="{B7A8C550-5922-7F5A-A32D-1601ED83B33C}"/>
          </ac:cxnSpMkLst>
        </pc:cxnChg>
      </pc:sldChg>
      <pc:sldChg chg="addSp delSp modSp add mod ord">
        <pc:chgData name="hoyeon kim" userId="3216811d71a907b7" providerId="LiveId" clId="{1CB6AC4E-3B46-4C47-BC6B-0AC879BE58E7}" dt="2025-10-13T15:18:44.848" v="2394"/>
        <pc:sldMkLst>
          <pc:docMk/>
          <pc:sldMk cId="1155815777" sldId="295"/>
        </pc:sldMkLst>
        <pc:spChg chg="mod">
          <ac:chgData name="hoyeon kim" userId="3216811d71a907b7" providerId="LiveId" clId="{1CB6AC4E-3B46-4C47-BC6B-0AC879BE58E7}" dt="2025-10-13T09:32:30.257" v="1643" actId="20577"/>
          <ac:spMkLst>
            <pc:docMk/>
            <pc:sldMk cId="1155815777" sldId="295"/>
            <ac:spMk id="9" creationId="{EA938703-8E69-2DBE-B484-6CFA36F6C99B}"/>
          </ac:spMkLst>
        </pc:spChg>
        <pc:picChg chg="del">
          <ac:chgData name="hoyeon kim" userId="3216811d71a907b7" providerId="LiveId" clId="{1CB6AC4E-3B46-4C47-BC6B-0AC879BE58E7}" dt="2025-10-13T09:06:36.211" v="1598" actId="478"/>
          <ac:picMkLst>
            <pc:docMk/>
            <pc:sldMk cId="1155815777" sldId="295"/>
            <ac:picMk id="3" creationId="{94A163A8-3825-D20F-E2F2-043DDD27F512}"/>
          </ac:picMkLst>
        </pc:picChg>
        <pc:picChg chg="add del mod">
          <ac:chgData name="hoyeon kim" userId="3216811d71a907b7" providerId="LiveId" clId="{1CB6AC4E-3B46-4C47-BC6B-0AC879BE58E7}" dt="2025-10-13T09:23:26.354" v="1615" actId="478"/>
          <ac:picMkLst>
            <pc:docMk/>
            <pc:sldMk cId="1155815777" sldId="295"/>
            <ac:picMk id="4" creationId="{7957E071-C0EC-7416-E270-CECB1C233F21}"/>
          </ac:picMkLst>
        </pc:picChg>
        <pc:picChg chg="add mod">
          <ac:chgData name="hoyeon kim" userId="3216811d71a907b7" providerId="LiveId" clId="{1CB6AC4E-3B46-4C47-BC6B-0AC879BE58E7}" dt="2025-10-13T09:25:13.478" v="1628" actId="1076"/>
          <ac:picMkLst>
            <pc:docMk/>
            <pc:sldMk cId="1155815777" sldId="295"/>
            <ac:picMk id="5" creationId="{38FD8B9E-C234-4FEE-8032-A41287FFC6A6}"/>
          </ac:picMkLst>
        </pc:picChg>
        <pc:picChg chg="add mod">
          <ac:chgData name="hoyeon kim" userId="3216811d71a907b7" providerId="LiveId" clId="{1CB6AC4E-3B46-4C47-BC6B-0AC879BE58E7}" dt="2025-10-13T09:25:04.543" v="1624" actId="1076"/>
          <ac:picMkLst>
            <pc:docMk/>
            <pc:sldMk cId="1155815777" sldId="295"/>
            <ac:picMk id="8" creationId="{A8D88E21-C6D2-A926-559C-259E4AAC6E56}"/>
          </ac:picMkLst>
        </pc:picChg>
      </pc:sldChg>
      <pc:sldChg chg="addSp modSp add mod ord">
        <pc:chgData name="hoyeon kim" userId="3216811d71a907b7" providerId="LiveId" clId="{1CB6AC4E-3B46-4C47-BC6B-0AC879BE58E7}" dt="2025-10-13T15:15:09.834" v="2380"/>
        <pc:sldMkLst>
          <pc:docMk/>
          <pc:sldMk cId="235109522" sldId="296"/>
        </pc:sldMkLst>
        <pc:spChg chg="mod">
          <ac:chgData name="hoyeon kim" userId="3216811d71a907b7" providerId="LiveId" clId="{1CB6AC4E-3B46-4C47-BC6B-0AC879BE58E7}" dt="2025-10-13T14:57:24.976" v="1989" actId="20577"/>
          <ac:spMkLst>
            <pc:docMk/>
            <pc:sldMk cId="235109522" sldId="296"/>
            <ac:spMk id="9" creationId="{B60CBD7E-D645-799F-B7FC-CECEF940E1F4}"/>
          </ac:spMkLst>
        </pc:spChg>
        <pc:picChg chg="add mod">
          <ac:chgData name="hoyeon kim" userId="3216811d71a907b7" providerId="LiveId" clId="{1CB6AC4E-3B46-4C47-BC6B-0AC879BE58E7}" dt="2025-10-13T09:35:34.034" v="1797" actId="12788"/>
          <ac:picMkLst>
            <pc:docMk/>
            <pc:sldMk cId="235109522" sldId="296"/>
            <ac:picMk id="3" creationId="{5716C21B-1DAF-CCC4-3C7C-B7F4D4D2F020}"/>
          </ac:picMkLst>
        </pc:picChg>
      </pc:sldChg>
      <pc:sldChg chg="add del">
        <pc:chgData name="hoyeon kim" userId="3216811d71a907b7" providerId="LiveId" clId="{1CB6AC4E-3B46-4C47-BC6B-0AC879BE58E7}" dt="2025-10-13T09:33:03.607" v="1733"/>
        <pc:sldMkLst>
          <pc:docMk/>
          <pc:sldMk cId="1303419006" sldId="297"/>
        </pc:sldMkLst>
      </pc:sldChg>
      <pc:sldChg chg="addSp delSp modSp add mod">
        <pc:chgData name="hoyeon kim" userId="3216811d71a907b7" providerId="LiveId" clId="{1CB6AC4E-3B46-4C47-BC6B-0AC879BE58E7}" dt="2025-10-13T14:57:36.863" v="1991"/>
        <pc:sldMkLst>
          <pc:docMk/>
          <pc:sldMk cId="1376284763" sldId="297"/>
        </pc:sldMkLst>
        <pc:spChg chg="mod">
          <ac:chgData name="hoyeon kim" userId="3216811d71a907b7" providerId="LiveId" clId="{1CB6AC4E-3B46-4C47-BC6B-0AC879BE58E7}" dt="2025-10-13T14:57:36.863" v="1991"/>
          <ac:spMkLst>
            <pc:docMk/>
            <pc:sldMk cId="1376284763" sldId="297"/>
            <ac:spMk id="9" creationId="{66F5F41F-02CD-D650-ECF0-A17577E4243A}"/>
          </ac:spMkLst>
        </pc:spChg>
        <pc:picChg chg="del">
          <ac:chgData name="hoyeon kim" userId="3216811d71a907b7" providerId="LiveId" clId="{1CB6AC4E-3B46-4C47-BC6B-0AC879BE58E7}" dt="2025-10-13T09:35:07.987" v="1786" actId="478"/>
          <ac:picMkLst>
            <pc:docMk/>
            <pc:sldMk cId="1376284763" sldId="297"/>
            <ac:picMk id="3" creationId="{5BC92FF1-E304-A420-3C57-FE5EBD30386D}"/>
          </ac:picMkLst>
        </pc:picChg>
        <pc:picChg chg="add mod">
          <ac:chgData name="hoyeon kim" userId="3216811d71a907b7" providerId="LiveId" clId="{1CB6AC4E-3B46-4C47-BC6B-0AC879BE58E7}" dt="2025-10-13T09:35:40.107" v="1798" actId="12788"/>
          <ac:picMkLst>
            <pc:docMk/>
            <pc:sldMk cId="1376284763" sldId="297"/>
            <ac:picMk id="4" creationId="{4145D902-B423-66F4-7A87-E33B02A7CF50}"/>
          </ac:picMkLst>
        </pc:picChg>
      </pc:sldChg>
      <pc:sldChg chg="addSp delSp modSp add mod">
        <pc:chgData name="hoyeon kim" userId="3216811d71a907b7" providerId="LiveId" clId="{1CB6AC4E-3B46-4C47-BC6B-0AC879BE58E7}" dt="2025-10-13T14:57:44.351" v="1993"/>
        <pc:sldMkLst>
          <pc:docMk/>
          <pc:sldMk cId="1951181722" sldId="298"/>
        </pc:sldMkLst>
        <pc:spChg chg="mod">
          <ac:chgData name="hoyeon kim" userId="3216811d71a907b7" providerId="LiveId" clId="{1CB6AC4E-3B46-4C47-BC6B-0AC879BE58E7}" dt="2025-10-13T14:57:44.351" v="1993"/>
          <ac:spMkLst>
            <pc:docMk/>
            <pc:sldMk cId="1951181722" sldId="298"/>
            <ac:spMk id="9" creationId="{6BAF3114-C225-EC33-020B-1D4D5A603717}"/>
          </ac:spMkLst>
        </pc:spChg>
        <pc:picChg chg="add mod">
          <ac:chgData name="hoyeon kim" userId="3216811d71a907b7" providerId="LiveId" clId="{1CB6AC4E-3B46-4C47-BC6B-0AC879BE58E7}" dt="2025-10-13T09:38:13.663" v="1810" actId="12788"/>
          <ac:picMkLst>
            <pc:docMk/>
            <pc:sldMk cId="1951181722" sldId="298"/>
            <ac:picMk id="3" creationId="{28BAAFEF-11C1-175D-CA18-6BD1B0C79531}"/>
          </ac:picMkLst>
        </pc:picChg>
        <pc:picChg chg="del">
          <ac:chgData name="hoyeon kim" userId="3216811d71a907b7" providerId="LiveId" clId="{1CB6AC4E-3B46-4C47-BC6B-0AC879BE58E7}" dt="2025-10-13T09:37:47.385" v="1800" actId="478"/>
          <ac:picMkLst>
            <pc:docMk/>
            <pc:sldMk cId="1951181722" sldId="298"/>
            <ac:picMk id="4" creationId="{82A8A90F-9B93-8885-8498-828DCBBC004B}"/>
          </ac:picMkLst>
        </pc:picChg>
      </pc:sldChg>
      <pc:sldChg chg="addSp delSp modSp add mod">
        <pc:chgData name="hoyeon kim" userId="3216811d71a907b7" providerId="LiveId" clId="{1CB6AC4E-3B46-4C47-BC6B-0AC879BE58E7}" dt="2025-10-13T15:03:18.309" v="2114"/>
        <pc:sldMkLst>
          <pc:docMk/>
          <pc:sldMk cId="1692200352" sldId="299"/>
        </pc:sldMkLst>
        <pc:spChg chg="mod">
          <ac:chgData name="hoyeon kim" userId="3216811d71a907b7" providerId="LiveId" clId="{1CB6AC4E-3B46-4C47-BC6B-0AC879BE58E7}" dt="2025-10-13T15:03:18.309" v="2114"/>
          <ac:spMkLst>
            <pc:docMk/>
            <pc:sldMk cId="1692200352" sldId="299"/>
            <ac:spMk id="9" creationId="{09C4DB2F-EC11-4D47-91AF-2CC499622FE7}"/>
          </ac:spMkLst>
        </pc:spChg>
        <pc:picChg chg="add del mod">
          <ac:chgData name="hoyeon kim" userId="3216811d71a907b7" providerId="LiveId" clId="{1CB6AC4E-3B46-4C47-BC6B-0AC879BE58E7}" dt="2025-10-13T14:46:08.056" v="1836" actId="478"/>
          <ac:picMkLst>
            <pc:docMk/>
            <pc:sldMk cId="1692200352" sldId="299"/>
            <ac:picMk id="3" creationId="{F1B79605-0038-182B-5EE6-C8C22490B580}"/>
          </ac:picMkLst>
        </pc:picChg>
        <pc:picChg chg="add mod">
          <ac:chgData name="hoyeon kim" userId="3216811d71a907b7" providerId="LiveId" clId="{1CB6AC4E-3B46-4C47-BC6B-0AC879BE58E7}" dt="2025-10-13T14:47:42.761" v="1846" actId="1076"/>
          <ac:picMkLst>
            <pc:docMk/>
            <pc:sldMk cId="1692200352" sldId="299"/>
            <ac:picMk id="5" creationId="{0B991FC6-0EA6-7632-8D42-94E50C7DC64E}"/>
          </ac:picMkLst>
        </pc:picChg>
      </pc:sldChg>
      <pc:sldChg chg="addSp modSp add mod">
        <pc:chgData name="hoyeon kim" userId="3216811d71a907b7" providerId="LiveId" clId="{1CB6AC4E-3B46-4C47-BC6B-0AC879BE58E7}" dt="2025-10-13T15:16:18.226" v="2386" actId="20577"/>
        <pc:sldMkLst>
          <pc:docMk/>
          <pc:sldMk cId="1897137263" sldId="300"/>
        </pc:sldMkLst>
        <pc:spChg chg="mod">
          <ac:chgData name="hoyeon kim" userId="3216811d71a907b7" providerId="LiveId" clId="{1CB6AC4E-3B46-4C47-BC6B-0AC879BE58E7}" dt="2025-10-13T15:16:18.226" v="2386" actId="20577"/>
          <ac:spMkLst>
            <pc:docMk/>
            <pc:sldMk cId="1897137263" sldId="300"/>
            <ac:spMk id="9" creationId="{B473E600-32A3-A42F-43D4-EAB8A03C162D}"/>
          </ac:spMkLst>
        </pc:spChg>
        <pc:picChg chg="add mod">
          <ac:chgData name="hoyeon kim" userId="3216811d71a907b7" providerId="LiveId" clId="{1CB6AC4E-3B46-4C47-BC6B-0AC879BE58E7}" dt="2025-10-13T14:56:43.631" v="1948" actId="12788"/>
          <ac:picMkLst>
            <pc:docMk/>
            <pc:sldMk cId="1897137263" sldId="300"/>
            <ac:picMk id="3" creationId="{59462D9D-4075-3CAD-1E57-8B1B936A245D}"/>
          </ac:picMkLst>
        </pc:picChg>
      </pc:sldChg>
      <pc:sldChg chg="addSp modSp add mod">
        <pc:chgData name="hoyeon kim" userId="3216811d71a907b7" providerId="LiveId" clId="{1CB6AC4E-3B46-4C47-BC6B-0AC879BE58E7}" dt="2025-10-13T15:16:31.665" v="2392" actId="20577"/>
        <pc:sldMkLst>
          <pc:docMk/>
          <pc:sldMk cId="3094121494" sldId="301"/>
        </pc:sldMkLst>
        <pc:spChg chg="mod">
          <ac:chgData name="hoyeon kim" userId="3216811d71a907b7" providerId="LiveId" clId="{1CB6AC4E-3B46-4C47-BC6B-0AC879BE58E7}" dt="2025-10-13T15:16:31.665" v="2392" actId="20577"/>
          <ac:spMkLst>
            <pc:docMk/>
            <pc:sldMk cId="3094121494" sldId="301"/>
            <ac:spMk id="9" creationId="{15E2FC30-C549-6A4C-BB80-81AF7203DBA6}"/>
          </ac:spMkLst>
        </pc:spChg>
        <pc:picChg chg="add mod">
          <ac:chgData name="hoyeon kim" userId="3216811d71a907b7" providerId="LiveId" clId="{1CB6AC4E-3B46-4C47-BC6B-0AC879BE58E7}" dt="2025-10-13T15:12:50.898" v="2361" actId="12788"/>
          <ac:picMkLst>
            <pc:docMk/>
            <pc:sldMk cId="3094121494" sldId="301"/>
            <ac:picMk id="3" creationId="{76FB1DF1-BE25-B58D-B9B0-38079A912D78}"/>
          </ac:picMkLst>
        </pc:picChg>
      </pc:sldChg>
      <pc:sldChg chg="delSp modSp add mod ord">
        <pc:chgData name="hoyeon kim" userId="3216811d71a907b7" providerId="LiveId" clId="{1CB6AC4E-3B46-4C47-BC6B-0AC879BE58E7}" dt="2025-10-13T15:30:04.491" v="2903" actId="5793"/>
        <pc:sldMkLst>
          <pc:docMk/>
          <pc:sldMk cId="3527445460" sldId="302"/>
        </pc:sldMkLst>
        <pc:spChg chg="del">
          <ac:chgData name="hoyeon kim" userId="3216811d71a907b7" providerId="LiveId" clId="{1CB6AC4E-3B46-4C47-BC6B-0AC879BE58E7}" dt="2025-10-13T15:06:47.642" v="2127" actId="478"/>
          <ac:spMkLst>
            <pc:docMk/>
            <pc:sldMk cId="3527445460" sldId="302"/>
            <ac:spMk id="7" creationId="{1E6410FC-03E7-2E87-28A3-33D15D1FA089}"/>
          </ac:spMkLst>
        </pc:spChg>
        <pc:spChg chg="del">
          <ac:chgData name="hoyeon kim" userId="3216811d71a907b7" providerId="LiveId" clId="{1CB6AC4E-3B46-4C47-BC6B-0AC879BE58E7}" dt="2025-10-13T15:06:46.095" v="2126" actId="478"/>
          <ac:spMkLst>
            <pc:docMk/>
            <pc:sldMk cId="3527445460" sldId="302"/>
            <ac:spMk id="8" creationId="{1CC42B08-477E-8BCA-11EB-A35A51F09B1C}"/>
          </ac:spMkLst>
        </pc:spChg>
        <pc:spChg chg="mod">
          <ac:chgData name="hoyeon kim" userId="3216811d71a907b7" providerId="LiveId" clId="{1CB6AC4E-3B46-4C47-BC6B-0AC879BE58E7}" dt="2025-10-13T15:30:04.491" v="2903" actId="5793"/>
          <ac:spMkLst>
            <pc:docMk/>
            <pc:sldMk cId="3527445460" sldId="302"/>
            <ac:spMk id="9" creationId="{4FB7CD42-E010-6826-8BA2-287FAE2AD1FF}"/>
          </ac:spMkLst>
        </pc:spChg>
        <pc:picChg chg="del">
          <ac:chgData name="hoyeon kim" userId="3216811d71a907b7" providerId="LiveId" clId="{1CB6AC4E-3B46-4C47-BC6B-0AC879BE58E7}" dt="2025-10-13T15:06:44.101" v="2125" actId="478"/>
          <ac:picMkLst>
            <pc:docMk/>
            <pc:sldMk cId="3527445460" sldId="302"/>
            <ac:picMk id="3" creationId="{FF1B7E48-F388-1FE0-8CF1-2014F8D402E6}"/>
          </ac:picMkLst>
        </pc:picChg>
        <pc:picChg chg="mod ord modCrop">
          <ac:chgData name="hoyeon kim" userId="3216811d71a907b7" providerId="LiveId" clId="{1CB6AC4E-3B46-4C47-BC6B-0AC879BE58E7}" dt="2025-10-13T15:28:14.905" v="2813" actId="1076"/>
          <ac:picMkLst>
            <pc:docMk/>
            <pc:sldMk cId="3527445460" sldId="302"/>
            <ac:picMk id="4" creationId="{7A3701C8-BC69-0EB2-45FE-B09DF850A5E6}"/>
          </ac:picMkLst>
        </pc:picChg>
        <pc:cxnChg chg="del mod">
          <ac:chgData name="hoyeon kim" userId="3216811d71a907b7" providerId="LiveId" clId="{1CB6AC4E-3B46-4C47-BC6B-0AC879BE58E7}" dt="2025-10-13T15:06:48.509" v="2128" actId="478"/>
          <ac:cxnSpMkLst>
            <pc:docMk/>
            <pc:sldMk cId="3527445460" sldId="302"/>
            <ac:cxnSpMk id="11" creationId="{F9D32933-21B2-0CFC-153A-C6960FAE7AC0}"/>
          </ac:cxnSpMkLst>
        </pc:cxnChg>
      </pc:sldChg>
      <pc:sldChg chg="add del ord">
        <pc:chgData name="hoyeon kim" userId="3216811d71a907b7" providerId="LiveId" clId="{1CB6AC4E-3B46-4C47-BC6B-0AC879BE58E7}" dt="2025-10-13T15:10:16.490" v="2328" actId="47"/>
        <pc:sldMkLst>
          <pc:docMk/>
          <pc:sldMk cId="731951515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98C21-E635-CC49-8584-7CCA16EC2233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591EC-CCA3-A542-B3E9-042ACB635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592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26C7-9231-19E6-91F2-69F4FE59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51773-9CFD-C0B3-3C97-D8780C287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5899CB-85C6-0354-4891-25AB3DDAB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1E63E8-34C6-706E-EBF1-D489DAF75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0490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35B39-400A-A798-9F32-D6927A3BD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ECCD0B-56DB-9571-90DD-03DE6041B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11ECF8-F9F3-8607-2028-315CC3C92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B625A3-C582-7830-893A-462771C01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523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EAEC0-65E5-6476-3998-74F070624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42C4FD-7EDB-971C-ABA2-81039FA2F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4A904A-5E57-C95A-BA8A-C941DC6D6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7843A9-0E71-B9E4-16E2-189EF84146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5504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FE753-0DE8-ED5D-18B2-3C159798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A30384-DB08-D75C-D13A-3FDE37243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940692-AFC3-EB59-55B9-09E2FF5CC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420D1-43B3-41FE-3172-9DE2E0BCF6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6250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A685C-02E6-75CF-E113-30DB0835C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33AEAF-F1B1-2C04-3116-9C62517D4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9D81EB-5107-323C-1FF3-37EBD29BF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0E6B1-42D7-9428-1AB8-C4F5544E0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6685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E3243-011B-4B4B-C2BC-C81E71B63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BCB020-B923-CC5F-68F1-8BE92A6F1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D15BC5-B5C1-58A6-9D68-F20C82D02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168ED4-12B8-4D87-98FD-B2F218077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113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C4B36-D8E7-5296-FD3D-8A874D917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ECF1EC-005C-E495-81F0-FBB4B2CE2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0A8333-49AB-782E-46B6-B7DA08822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449DB1-2BE2-5D24-A7E2-B883283E9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8975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72C5D-B609-B035-E172-BBC3D85F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116641-7E65-B60A-39CB-0E7B3E683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D7759F-4295-761E-BEDA-BE09380E3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D9DA8-DF56-B88F-99A0-19FEB025B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599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166FA-FF94-BB4F-32C5-797B42997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1612EB-837C-9698-5CBA-25AABF8A3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17E252-5B4A-807C-77F2-2F996D3FD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="0" dirty="0"/>
              <a:t>A POMDP (Partially Observable Markov Decision Process) model could be presented by tuple M.</a:t>
            </a:r>
          </a:p>
          <a:p>
            <a:endParaRPr kumimoji="1" lang="en-US" altLang="ko-KR" b="0" dirty="0"/>
          </a:p>
          <a:p>
            <a:r>
              <a:rPr kumimoji="1" lang="en-US" altLang="ko-KR" b="0" dirty="0"/>
              <a:t>The true state is hidden. The agent only receives observation and chooses action to maximize long-term reward.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9683E-6A83-24BE-BA63-4CA198B2C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9432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166A9-3BE9-A9C0-517C-EE997744B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ED2535-E243-3D97-736E-51611209B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9340C6-8D83-CD6B-D43F-05164CBCB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agent do action, the hidden state transitions and agent receives observation from environment.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F68700-DC08-4930-AB03-5CCEE7F1C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80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AAACB-BF8A-4EE4-492E-FEE8E9BB2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F4877-1A3F-C195-946B-5F598F356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640952-03EE-2795-243C-B0E14D864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agent forms belief by history to infer hidden state.</a:t>
            </a:r>
          </a:p>
          <a:p>
            <a:endParaRPr lang="en-US" altLang="ko-KR" dirty="0"/>
          </a:p>
          <a:p>
            <a:r>
              <a:rPr lang="en-US" altLang="ko-KR" dirty="0"/>
              <a:t>Then the agent could choose action by reasoning over its history.</a:t>
            </a:r>
          </a:p>
          <a:p>
            <a:endParaRPr lang="en-US" altLang="ko-KR" dirty="0"/>
          </a:p>
          <a:p>
            <a:r>
              <a:rPr lang="en-US" altLang="ko-KR" dirty="0"/>
              <a:t>After action, agent update next belief using next observation.</a:t>
            </a:r>
          </a:p>
          <a:p>
            <a:endParaRPr lang="en-US" altLang="ko-KR" dirty="0"/>
          </a:p>
          <a:p>
            <a:r>
              <a:rPr lang="en-US" altLang="ko-KR" dirty="0"/>
              <a:t>POMDP model agent repeat 3)-4) until end condition.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2D30FE-8745-B5CE-29EC-91F2318DF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41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1EDDD-D020-B0C2-5804-C3C382BDF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830653-6148-2287-1C29-9A522E0E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D2A564-1734-13AA-ACBE-81E0E66D6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computer networks, the true security state is hidden.</a:t>
            </a:r>
          </a:p>
          <a:p>
            <a:endParaRPr lang="en-US" altLang="ko-KR" dirty="0"/>
          </a:p>
          <a:p>
            <a:r>
              <a:rPr lang="en-US" altLang="ko-KR" dirty="0"/>
              <a:t>Then. a red-team agent must use partial observations to choose the next action.</a:t>
            </a:r>
          </a:p>
          <a:p>
            <a:endParaRPr lang="en-US" altLang="ko-KR" dirty="0"/>
          </a:p>
          <a:p>
            <a:r>
              <a:rPr lang="en-US" altLang="ko-KR" dirty="0"/>
              <a:t>Thus, POMDP is an appropriate modeling framework.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ED1557-0E94-BDBC-4CFA-B3B31B3C1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8830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31749-3699-3DCC-1D38-E6CB57FEC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218068-3B11-D6EE-D80D-A7E34F8D9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1E34B8-11A5-9340-9935-078162654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A3879-0937-A860-BF36-1748489F8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18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DE1E7-450E-5E3D-B9C4-BBB88858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A92F44-96A1-CF93-3559-CE1721A1C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73C104-4EDD-5583-5CE2-DF9ED7D73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So, we could model cybersecurity red-team agent decision-making as a POMDP model M.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1) State is network nodes security states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 Actions are attacker’s behavior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3) Transition &amp; Observations are result of the attacker’s behavior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4) Reward is value of the attacker’s behavior result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DC4B70-2E6E-639C-6873-27229367C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0844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98BCC-3CA5-0C54-E80C-AE2904C98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CD9348-9DF2-C2D9-3986-38AC531CF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68896D-D25A-2C7C-2624-EBEB5EEC6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 use </a:t>
            </a:r>
            <a:r>
              <a:rPr lang="en-US" altLang="ko-KR" dirty="0" err="1"/>
              <a:t>cyberbattlesim</a:t>
            </a:r>
            <a:r>
              <a:rPr lang="en-US" altLang="ko-KR" dirty="0"/>
              <a:t> simulator. It contains network graph and vulnerabilities.</a:t>
            </a:r>
          </a:p>
          <a:p>
            <a:endParaRPr lang="en-US" altLang="ko-KR" dirty="0"/>
          </a:p>
          <a:p>
            <a:r>
              <a:rPr lang="en-US" altLang="ko-KR" dirty="0"/>
              <a:t>Simulation does not run any code. Instead, vulnerability is abstractly defining.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D3FB9-1F87-9B3B-014A-DE420B133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13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D0C8E-682B-64AC-217D-69AF49C1B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E45B71-D62F-68EC-ECED-9C612A1D8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B4979A-15E5-3B94-C823-A41E08776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ko-KR" sz="1200" dirty="0">
                <a:solidFill>
                  <a:schemeClr val="tx1"/>
                </a:solidFill>
              </a:rPr>
              <a:t> Attacker breaches Win7 node</a:t>
            </a:r>
          </a:p>
          <a:p>
            <a:pPr marL="228600" indent="-228600">
              <a:buAutoNum type="arabicParenR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arenR"/>
            </a:pPr>
            <a:r>
              <a:rPr lang="en-US" altLang="ko-KR" sz="1200" dirty="0">
                <a:solidFill>
                  <a:schemeClr val="tx1"/>
                </a:solidFill>
              </a:rPr>
              <a:t> Then move to the Win8 node by exploiting a vulnerability in SMB</a:t>
            </a:r>
          </a:p>
          <a:p>
            <a:pPr marL="228600" indent="-228600">
              <a:buAutoNum type="arabicParenR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arenR"/>
            </a:pPr>
            <a:r>
              <a:rPr lang="en-US" altLang="ko-KR" sz="1200" dirty="0">
                <a:solidFill>
                  <a:schemeClr val="tx1"/>
                </a:solidFill>
              </a:rPr>
              <a:t> Then move to the Win7 node by using cached credential to log</a:t>
            </a:r>
          </a:p>
          <a:p>
            <a:pPr marL="228600" indent="-228600">
              <a:buAutoNum type="arabicParenR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arenR"/>
            </a:pPr>
            <a:r>
              <a:rPr lang="en-US" altLang="ko-KR" sz="1200" dirty="0">
                <a:solidFill>
                  <a:schemeClr val="tx1"/>
                </a:solidFill>
              </a:rPr>
              <a:t> Then move to IIS server node by exploiting a vulnerability in an IIS remote</a:t>
            </a:r>
          </a:p>
          <a:p>
            <a:pPr marL="228600" indent="-228600">
              <a:buAutoNum type="arabicParenR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arenR"/>
            </a:pPr>
            <a:r>
              <a:rPr lang="en-US" altLang="ko-KR" sz="1200" dirty="0">
                <a:solidFill>
                  <a:schemeClr val="tx1"/>
                </a:solidFill>
              </a:rPr>
              <a:t> Finally get the SQL DB by using leaked connection strings vulnerability in SQL</a:t>
            </a:r>
            <a:endParaRPr lang="en-US" altLang="ko-KR" sz="1200" kern="1200" dirty="0">
              <a:solidFill>
                <a:prstClr val="black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6436EB-7D42-2CAB-0FE8-04B0874D2E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101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F0A73-5DCD-D231-6495-C2F2238B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5A220C-7420-5EA6-50A5-2445D95AF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2C1838-7CF8-A865-F76F-CB69ACC95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C9FCA6-3849-9E71-DA3A-6529F442FD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018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21473-AE13-C203-7E57-ABC84961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A97CFE-21FE-F4CC-5A9E-99AD60AEA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5402FF-D7B4-B5EA-7FF8-87F6BF368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76F5B3-FEEC-9E20-71A7-618B8D21B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97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3349B-65B0-679E-E7C5-B50F46E70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90E9EB-3EF9-C1BE-7D30-0ED9EDB4C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593233-89D9-2999-30B6-818D7C909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F921BD-9B58-9D8B-F96D-3FFA9DEFCD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4746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1F303-3368-232A-EFF5-4609B63A2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FE4B6C-1A12-BF06-2DCE-E7C2E3977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D211BC-AF45-3B20-D413-385C7095B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DB91A5-8DCB-7299-C04B-63A04F4A9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265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08A55-D41D-6047-A590-25638D399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2AA132-133C-9F48-94F1-09ACBCC05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D3F86-7CD7-E74A-A0A8-050E29C6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B2F2D-5C3E-C947-8154-6A832B5D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740F9-C5D1-C74B-ABA2-EF48328C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9B5D58-5CDA-BC41-AB1A-D77CB55327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788" y="0"/>
            <a:ext cx="1820528" cy="7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5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D1F1B-AF42-164D-9459-4F25360D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9A9A7-BFF5-4443-9650-649253ACD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96386-D027-064B-B257-D0062CCC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5FE47-2882-C843-A095-F24D57F3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1D768-E8DE-AB45-BC9D-CA0D9144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36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42C7B1-1268-444D-ADA6-0B3E62D0F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5F5687-B5B9-C649-93EC-5F5A05BEA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1C9FE-B873-F947-AA76-654AD880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9F3E6-2550-3744-8084-BAAC57EB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0DE30-E14F-B94E-9A72-9CFF5D66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08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51E8B-A886-3D4A-A74E-2F5D3BEB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F0D63-A56D-5F4A-A8A4-E678FCB1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6D7F52-3EA9-C44A-9F96-B1FC9608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CDBFF-F35A-E24F-9439-D08E542E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B62D1-40A2-8D4D-890E-27C4CC66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AA5E9C4-1BFD-5C4B-AD38-302083D04B0D}"/>
              </a:ext>
            </a:extLst>
          </p:cNvPr>
          <p:cNvCxnSpPr>
            <a:cxnSpLocks/>
          </p:cNvCxnSpPr>
          <p:nvPr userDrawn="1"/>
        </p:nvCxnSpPr>
        <p:spPr>
          <a:xfrm>
            <a:off x="0" y="790174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CEEF7-3931-8E44-B5DD-F8CFC099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C07AB-B771-BC45-A508-DEBD94800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EDEAD-3BD3-6D4F-A0F4-F136D003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595CE-5745-E942-9128-A014F589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E5B72-D7A2-E849-955E-FE0BF2E6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006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7449-205B-2C42-8801-0A089B5A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504DC-3580-8E48-BF47-49CDB94AA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09C5EC-8F73-C64D-8F3F-FDAE3125C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9B815-8110-054C-8ED6-00DEA7CD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2D33E-5ECE-8246-B644-62762880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15C489-3808-D540-9938-587121D2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277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D178-6BFC-F54E-AF72-6445FE39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E5EAC-9BBE-D948-BB5E-0951F82BF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77220-38B3-6543-AF4A-D9410F1E6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F46BA8-C5E3-244E-81CF-F8BCDD9EB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3BC0CC-63C2-8E4F-8D8B-9BD36BB66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DD650-C7F2-264D-A035-9C4F6C8D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71044C-E307-254B-B393-8A6A15EE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39C1C3-52C7-0D43-8932-5D85C852B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144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AFD54-C264-F14D-A3E9-417117FB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953E78-5412-2541-81A1-55F0EFAF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2F6B6D-8A22-6D4D-BC5E-3B47CA76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D1262-504A-394E-8B65-5AE130C8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24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7CE46C-F8B4-CA41-B229-721F8142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DAA624-3905-CD49-919D-C4DC3BD0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1EE56-66CA-1348-A690-4F7FFDC2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62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1826-AD9D-7941-B12A-96F23315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487D9-5EA0-F44E-9640-35F1F1109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C86CC-49CC-544F-82BC-7B4DF31DB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B26FB5-933B-694E-884C-2F5F557E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F1A69A-8015-3E4F-851F-2DE3C4669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38882-AFF4-B743-AE46-2D390EB5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01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145EF-2F9B-894D-AF30-471D196D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A2EE1A-A7A8-564F-B557-255F3C910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D8C8AF-2FED-3749-9CAC-69B81AB98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2883B-592A-824A-8221-D12C2A76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86897-FB95-F148-A399-6FD96186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B0F08D-B24E-694E-A82F-4AE18D6A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743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2B671B-5B85-6145-8B50-123B395E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E76A1-C7BA-3B40-AC02-F74F25872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0B7A9-74BB-1F49-8466-3781818EA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B219A-6123-3441-8507-4B5844034668}" type="datetimeFigureOut">
              <a:rPr kumimoji="1" lang="ko-KR" altLang="en-US" smtClean="0"/>
              <a:t>2025-10-14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7FEF0-7780-204A-9105-6C3AC2DC9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E6A1C-3E8D-1949-8A1A-6A15ED65A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5EBB14-2CC6-C44F-9C67-2295EE3CED1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83788" y="0"/>
            <a:ext cx="1820528" cy="7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6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3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yberBattleSim/tree/ma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4C454-82DC-7E00-DA78-56A0A9951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CDF653-F516-F436-839A-3858BC78F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2025311610 Hoyeon Kim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1781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BDC8E-CA96-D268-E0D0-BA4334C79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473E600-32A3-A42F-43D4-EAB8A03C162D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4.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Preliminary results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3) Deep Q-Learning (DQL):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discovered</a:t>
            </a:r>
            <a:r>
              <a:rPr lang="ko-KR" altLang="en-US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11</a:t>
            </a:r>
            <a:r>
              <a:rPr lang="ko-KR" altLang="en-US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nodes, owned 11 nodes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00C8A-ABC7-8B9D-5720-1CDE1A3880BF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462D9D-4075-3CAD-1E57-8B1B936A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905000"/>
            <a:ext cx="9296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3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0368E-BB36-4BD3-A37C-463702193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5E2FC30-C549-6A4C-BB80-81AF7203DBA6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4.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Preliminary results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4) Q-Tabular Learning (QTL):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discovered</a:t>
            </a:r>
            <a:r>
              <a:rPr lang="ko-KR" altLang="en-US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7</a:t>
            </a:r>
            <a:r>
              <a:rPr lang="ko-KR" altLang="en-US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nodes, owned 7 nodes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56EC7-5AC6-E794-5422-F3841DF38968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FB1DF1-BE25-B58D-B9B0-38079A91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" y="1889760"/>
            <a:ext cx="9311640" cy="46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2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D0629-C641-8946-1AB3-AEB547686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6F5F41F-02CD-D650-ECF0-A17577E4243A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4.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Preliminary results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5) DQL Transfer Learning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 nodes train, 10 nodes one-shot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Owned all nodes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2EB57-D838-330D-F4D1-E060BEA909DC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45D902-B423-66F4-7A87-E33B02A7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116" y="2288497"/>
            <a:ext cx="8545768" cy="44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8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22915-2003-4288-C812-5FAD4B2A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BAF3114-C225-EC33-020B-1D4D5A603717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4.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Preliminary results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5) DQL Transfer Learning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 nodes train, 20 nodes one-shot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Owned all nodes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3FD60-9185-5ED8-16E4-7844E7FED7A3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BAAFEF-11C1-175D-CA18-6BD1B0C7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005" y="2249337"/>
            <a:ext cx="8537990" cy="44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8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2F61-9B5F-E79E-DA25-C9E6A430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60CBD7E-D645-799F-B7FC-CECEF940E1F4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4.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Preliminary results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5) DQL Transfer Learning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10 nodes train, 20 nodes one-shot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Owned all nodes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510C2-8F57-D09E-A3E0-FF52E05B6DDB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16C21B-1DAF-CCC4-3C7C-B7F4D4D2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16" y="2305371"/>
            <a:ext cx="8691769" cy="447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FD8D4-B839-BB64-B48D-646207EA9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938703-8E69-2DBE-B484-6CFA36F6C99B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4.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Preliminary results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6) Toy CTF (Capture The Flag)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E828F-4DED-C7F3-C460-2FE01C1652A0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FD8B9E-C234-4FEE-8032-A41287FF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67" y="2656848"/>
            <a:ext cx="4456441" cy="28285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D88E21-C6D2-A926-559C-259E4AAC6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304" y="1019401"/>
            <a:ext cx="7371829" cy="581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1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57B45-D2A4-24F3-52FA-9129066A6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3701C8-BC69-0EB2-45FE-B09DF850A5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775"/>
          <a:stretch>
            <a:fillRect/>
          </a:stretch>
        </p:blipFill>
        <p:spPr>
          <a:xfrm>
            <a:off x="7178040" y="2632544"/>
            <a:ext cx="4841506" cy="41997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B7CD42-E010-6826-8BA2-287FAE2AD1FF}"/>
              </a:ext>
            </a:extLst>
          </p:cNvPr>
          <p:cNvSpPr/>
          <p:nvPr/>
        </p:nvSpPr>
        <p:spPr>
          <a:xfrm>
            <a:off x="279134" y="795173"/>
            <a:ext cx="11493765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5.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Discussion and expected results</a:t>
            </a: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1) Deep Q-Learning is better than Q-Tabular learning.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Because the cybersecurity state model is POMDP. 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2) In the attack simulation network, there is no Blue Team.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If add defender, then POMDP Hidden State will </a:t>
            </a:r>
            <a:b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changes more dynamically.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Rule-Based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(Credential lookups) is better than DQL.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Try DRQN.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9270B-B49E-417B-550C-51C70747376D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4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4200-1369-711B-DC81-77BD25B5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C3F54F-A49E-AF0B-B4CB-39CF3182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40" y="1729755"/>
            <a:ext cx="5719397" cy="433307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E4F4AB-AA23-1116-BB79-E7E0BBA941C5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5.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Discussion and expected results</a:t>
            </a: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3) Toy CTF is not a real-world attack.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There are known attacks in NVD (called CVE).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Try </a:t>
            </a: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C-</a:t>
            </a:r>
            <a:r>
              <a:rPr lang="en-US" altLang="ko-KR" sz="2000" dirty="0" err="1">
                <a:solidFill>
                  <a:prstClr val="black"/>
                </a:solidFill>
                <a:cs typeface="Arial" panose="020B0604020202020204" pitchFamily="34" charset="0"/>
              </a:rPr>
              <a:t>CyberbattleSim</a:t>
            </a: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It provides attacks based on CVE.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3577F-D33D-19C0-9898-E57C245AD1DC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15AC6-D0EF-A742-D014-DBED5EE3480B}"/>
              </a:ext>
            </a:extLst>
          </p:cNvPr>
          <p:cNvSpPr/>
          <p:nvPr/>
        </p:nvSpPr>
        <p:spPr>
          <a:xfrm flipH="1">
            <a:off x="9559455" y="3548843"/>
            <a:ext cx="2147671" cy="1764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913EA2-1357-C299-1197-D6C7AB0F4681}"/>
              </a:ext>
            </a:extLst>
          </p:cNvPr>
          <p:cNvSpPr/>
          <p:nvPr/>
        </p:nvSpPr>
        <p:spPr>
          <a:xfrm flipH="1">
            <a:off x="669230" y="2731604"/>
            <a:ext cx="4136340" cy="3644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7A8C550-5922-7F5A-A32D-1601ED83B33C}"/>
              </a:ext>
            </a:extLst>
          </p:cNvPr>
          <p:cNvCxnSpPr>
            <a:cxnSpLocks/>
            <a:stCxn id="8" idx="2"/>
            <a:endCxn id="7" idx="2"/>
          </p:cNvCxnSpPr>
          <p:nvPr/>
        </p:nvCxnSpPr>
        <p:spPr>
          <a:xfrm rot="16200000" flipH="1">
            <a:off x="5576846" y="256593"/>
            <a:ext cx="2216999" cy="7895890"/>
          </a:xfrm>
          <a:prstGeom prst="bentConnector3">
            <a:avLst>
              <a:gd name="adj1" fmla="val 13849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844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68CA9-3DF8-776D-C14A-7E05411EA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13A5FC8-E633-AB6C-F577-0374954B84CE}"/>
                  </a:ext>
                </a:extLst>
              </p:cNvPr>
              <p:cNvSpPr/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Appendix A. POMDP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POMDP 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(Partially Observable Markov Decision Process) 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model is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l-GR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𝛺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ko-KR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Hidden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ko-KR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Observe,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Reward,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γ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[0, 1)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Discount Factor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Transition,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Observation</a:t>
                </a:r>
                <a:endParaRPr lang="en-US" altLang="ko-KR" sz="1600" b="1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1) Partially observable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“The state is hidden, only observations are visible.”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The true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​ is </a:t>
                </a: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hidden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; the agent only receives </a:t>
                </a: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observation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​and chooses </a:t>
                </a: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action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 to maximize long-term </a:t>
                </a: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reward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13A5FC8-E633-AB6C-F577-0374954B8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blipFill>
                <a:blip r:embed="rId3"/>
                <a:stretch>
                  <a:fillRect l="-5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5810F1B-E57C-3EF3-DBB1-806A2CB07BC2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64C6FAF-C300-E278-88B0-9177EA86F57B}"/>
              </a:ext>
            </a:extLst>
          </p:cNvPr>
          <p:cNvGrpSpPr/>
          <p:nvPr/>
        </p:nvGrpSpPr>
        <p:grpSpPr>
          <a:xfrm>
            <a:off x="1826894" y="4922709"/>
            <a:ext cx="8538212" cy="1501140"/>
            <a:chOff x="1880512" y="4856578"/>
            <a:chExt cx="8538212" cy="150114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1572493-B871-4A97-439B-FA86AB43C566}"/>
                </a:ext>
              </a:extLst>
            </p:cNvPr>
            <p:cNvGrpSpPr/>
            <p:nvPr/>
          </p:nvGrpSpPr>
          <p:grpSpPr>
            <a:xfrm>
              <a:off x="4263763" y="5797992"/>
              <a:ext cx="3771710" cy="360342"/>
              <a:chOff x="3972299" y="3808854"/>
              <a:chExt cx="3771710" cy="36034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8DEC3D5-DC3E-84E9-247A-77284692850E}"/>
                  </a:ext>
                </a:extLst>
              </p:cNvPr>
              <p:cNvGrpSpPr/>
              <p:nvPr/>
            </p:nvGrpSpPr>
            <p:grpSpPr>
              <a:xfrm>
                <a:off x="3972299" y="3808854"/>
                <a:ext cx="3771710" cy="360342"/>
                <a:chOff x="4008120" y="2326346"/>
                <a:chExt cx="3645548" cy="360342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C73AB5CD-1A2E-429D-2DB3-3370FFD87DD1}"/>
                    </a:ext>
                  </a:extLst>
                </p:cNvPr>
                <p:cNvSpPr/>
                <p:nvPr/>
              </p:nvSpPr>
              <p:spPr>
                <a:xfrm>
                  <a:off x="4008120" y="2339340"/>
                  <a:ext cx="506591" cy="3473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AF8222A5-914A-DDE6-BBCC-8D5020BE1F8F}"/>
                    </a:ext>
                  </a:extLst>
                </p:cNvPr>
                <p:cNvSpPr/>
                <p:nvPr/>
              </p:nvSpPr>
              <p:spPr>
                <a:xfrm>
                  <a:off x="7147077" y="2326346"/>
                  <a:ext cx="506591" cy="3473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9F65E9E2-9D2F-05A0-2959-04EB36D6F466}"/>
                  </a:ext>
                </a:extLst>
              </p:cNvPr>
              <p:cNvCxnSpPr>
                <a:stCxn id="4" idx="1"/>
                <a:endCxn id="3" idx="3"/>
              </p:cNvCxnSpPr>
              <p:nvPr/>
            </p:nvCxnSpPr>
            <p:spPr>
              <a:xfrm flipH="1">
                <a:off x="4496422" y="3982528"/>
                <a:ext cx="2723464" cy="129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D4236AB1-DF95-FA2D-AA26-C45FF6261B58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 flipV="1">
              <a:off x="4787886" y="5700078"/>
              <a:ext cx="2723464" cy="129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45B0A5C-73A4-E0CF-9692-82096DF3E2E5}"/>
                </a:ext>
              </a:extLst>
            </p:cNvPr>
            <p:cNvGrpSpPr/>
            <p:nvPr/>
          </p:nvGrpSpPr>
          <p:grpSpPr>
            <a:xfrm>
              <a:off x="4263763" y="5526404"/>
              <a:ext cx="3771710" cy="360342"/>
              <a:chOff x="4008120" y="2326346"/>
              <a:chExt cx="3645548" cy="360342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1C447FA-04B7-BDE1-4056-FEB0C47D5AC1}"/>
                  </a:ext>
                </a:extLst>
              </p:cNvPr>
              <p:cNvSpPr/>
              <p:nvPr/>
            </p:nvSpPr>
            <p:spPr>
              <a:xfrm>
                <a:off x="4008120" y="2339340"/>
                <a:ext cx="506591" cy="34734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58C719A-6788-21F2-DD72-A83A0A77EFEC}"/>
                  </a:ext>
                </a:extLst>
              </p:cNvPr>
              <p:cNvSpPr/>
              <p:nvPr/>
            </p:nvSpPr>
            <p:spPr>
              <a:xfrm>
                <a:off x="7147077" y="2326346"/>
                <a:ext cx="506591" cy="34734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6D5C8A-C187-C02D-9EFB-8D1F011AFC30}"/>
                </a:ext>
              </a:extLst>
            </p:cNvPr>
            <p:cNvGrpSpPr/>
            <p:nvPr/>
          </p:nvGrpSpPr>
          <p:grpSpPr>
            <a:xfrm>
              <a:off x="7511350" y="4856578"/>
              <a:ext cx="2907374" cy="1501140"/>
              <a:chOff x="7151026" y="2819400"/>
              <a:chExt cx="2907374" cy="150114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8CE05FE-F23B-A7D0-116E-F381B4A32272}"/>
                  </a:ext>
                </a:extLst>
              </p:cNvPr>
              <p:cNvSpPr/>
              <p:nvPr/>
            </p:nvSpPr>
            <p:spPr>
              <a:xfrm>
                <a:off x="7151026" y="2819400"/>
                <a:ext cx="2907374" cy="15011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4006E6-0134-F26E-9DC8-763079058774}"/>
                  </a:ext>
                </a:extLst>
              </p:cNvPr>
              <p:cNvSpPr txBox="1"/>
              <p:nvPr/>
            </p:nvSpPr>
            <p:spPr>
              <a:xfrm>
                <a:off x="8169421" y="2885531"/>
                <a:ext cx="8705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Agent</a:t>
                </a:r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CA0B3D4-BD78-4820-31D7-ED69114F044A}"/>
                  </a:ext>
                </a:extLst>
              </p:cNvPr>
              <p:cNvSpPr/>
              <p:nvPr/>
            </p:nvSpPr>
            <p:spPr>
              <a:xfrm>
                <a:off x="7275024" y="3362577"/>
                <a:ext cx="2659379" cy="80018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67465E9-83A2-3193-5FE1-B661E25BF3BF}"/>
                      </a:ext>
                    </a:extLst>
                  </p:cNvPr>
                  <p:cNvSpPr txBox="1"/>
                  <p:nvPr/>
                </p:nvSpPr>
                <p:spPr>
                  <a:xfrm>
                    <a:off x="7229303" y="3578005"/>
                    <a:ext cx="275082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rPr>
                      <a:t>Policy </a:t>
                    </a:r>
                    <a14:m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𝑏𝑒𝑙𝑖𝑒𝑓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)</m:t>
                        </m:r>
                      </m:oMath>
                    </a14:m>
                    <a:endParaRPr lang="en-US" altLang="ko-KR" b="0" dirty="0"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67465E9-83A2-3193-5FE1-B661E25BF3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9303" y="3578005"/>
                    <a:ext cx="275082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24432EC-CCC1-C263-C8F4-92C7A146D119}"/>
                </a:ext>
              </a:extLst>
            </p:cNvPr>
            <p:cNvGrpSpPr/>
            <p:nvPr/>
          </p:nvGrpSpPr>
          <p:grpSpPr>
            <a:xfrm>
              <a:off x="1880512" y="4856578"/>
              <a:ext cx="2907374" cy="1501140"/>
              <a:chOff x="2451894" y="3012101"/>
              <a:chExt cx="2907374" cy="150114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9CAF95D-084A-5CD8-799D-17CC423E8A29}"/>
                  </a:ext>
                </a:extLst>
              </p:cNvPr>
              <p:cNvSpPr/>
              <p:nvPr/>
            </p:nvSpPr>
            <p:spPr>
              <a:xfrm>
                <a:off x="2451894" y="3012101"/>
                <a:ext cx="2907374" cy="15011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5D4958-8285-BF97-CED3-A5E958FD7D89}"/>
                  </a:ext>
                </a:extLst>
              </p:cNvPr>
              <p:cNvSpPr txBox="1"/>
              <p:nvPr/>
            </p:nvSpPr>
            <p:spPr>
              <a:xfrm>
                <a:off x="3061024" y="3078232"/>
                <a:ext cx="16891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Environment</a:t>
                </a:r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9B41B30-5017-3AB7-C7F5-6F7EE41F82BF}"/>
                  </a:ext>
                </a:extLst>
              </p:cNvPr>
              <p:cNvSpPr/>
              <p:nvPr/>
            </p:nvSpPr>
            <p:spPr>
              <a:xfrm>
                <a:off x="2575892" y="3555278"/>
                <a:ext cx="2659379" cy="80018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0DFB5E6-9021-4265-BE86-12B20F234147}"/>
                      </a:ext>
                    </a:extLst>
                  </p:cNvPr>
                  <p:cNvSpPr txBox="1"/>
                  <p:nvPr/>
                </p:nvSpPr>
                <p:spPr>
                  <a:xfrm>
                    <a:off x="2787346" y="3770706"/>
                    <a:ext cx="223647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rPr>
                      <a:t>Hidden State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ko-KR" altLang="en-US" dirty="0">
                      <a:solidFill>
                        <a:schemeClr val="tx1"/>
                      </a:solidFill>
                      <a:latin typeface="Cascadia Code" panose="020B0609020000020004" pitchFamily="49" charset="0"/>
                      <a:cs typeface="Cascadia Code" panose="020B06090200000200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0DFB5E6-9021-4265-BE86-12B20F2341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7346" y="3770706"/>
                    <a:ext cx="223647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9836" r="-517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38789E-D648-BF8E-9BC4-3EDD2514041F}"/>
                    </a:ext>
                  </a:extLst>
                </p:cNvPr>
                <p:cNvSpPr txBox="1"/>
                <p:nvPr/>
              </p:nvSpPr>
              <p:spPr>
                <a:xfrm>
                  <a:off x="4960732" y="5327498"/>
                  <a:ext cx="237777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ko-KR" dirty="0">
                      <a:solidFill>
                        <a:schemeClr val="tx1"/>
                      </a:solidFill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(observation)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38789E-D648-BF8E-9BC4-3EDD25140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0732" y="5327498"/>
                  <a:ext cx="2377772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2308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556307-BA94-985A-E81E-A81BCF09A1B7}"/>
                    </a:ext>
                  </a:extLst>
                </p:cNvPr>
                <p:cNvSpPr txBox="1"/>
                <p:nvPr/>
              </p:nvSpPr>
              <p:spPr>
                <a:xfrm>
                  <a:off x="5156977" y="5978163"/>
                  <a:ext cx="19651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(action)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556307-BA94-985A-E81E-A81BCF09A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6977" y="5978163"/>
                  <a:ext cx="196519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7824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D8A3-4C7C-5B29-099F-6609EB3F5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0EA2199-8AEB-61C7-2041-202B71DBDF12}"/>
                  </a:ext>
                </a:extLst>
              </p:cNvPr>
              <p:cNvSpPr/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Appendix A. POMDP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2) Transition &amp; Observation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Given the chosen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action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, the state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transitions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d>
                      <m:dPr>
                        <m:endChr m:val="|"/>
                        <m:ctrlPr>
                          <a:rPr lang="en-US" altLang="ko-KR" sz="1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7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7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7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17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and agent receives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observation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7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O</m:t>
                    </m:r>
                    <m:d>
                      <m:dPr>
                        <m:endChr m:val="|"/>
                        <m:ctrlPr>
                          <a:rPr lang="en-US" altLang="ko-KR" sz="1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</m:d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′, 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endParaRPr lang="en-US" altLang="ko-KR" sz="170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Transition: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d>
                      <m:dPr>
                        <m:endChr m:val="|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ko-KR" sz="160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Observation: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O</m:t>
                    </m:r>
                    <m:d>
                      <m:dPr>
                        <m:endChr m:val="|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′, 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,′ 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ko-KR" sz="160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i="1" dirty="0">
                  <a:solidFill>
                    <a:prstClr val="black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00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0EA2199-8AEB-61C7-2041-202B71DBD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blipFill>
                <a:blip r:embed="rId3"/>
                <a:stretch>
                  <a:fillRect l="-5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6C4C3F1-9CC8-6CD4-1EF8-482D640E811C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6E6AC681-8762-DC9C-F901-A806B7A633DD}"/>
              </a:ext>
            </a:extLst>
          </p:cNvPr>
          <p:cNvGrpSpPr/>
          <p:nvPr/>
        </p:nvGrpSpPr>
        <p:grpSpPr>
          <a:xfrm>
            <a:off x="1261452" y="3177292"/>
            <a:ext cx="9669096" cy="3480985"/>
            <a:chOff x="1252381" y="3177292"/>
            <a:chExt cx="9669096" cy="348098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5651D34-3EF0-D153-FCEE-F40423BFDC8C}"/>
                </a:ext>
              </a:extLst>
            </p:cNvPr>
            <p:cNvSpPr/>
            <p:nvPr/>
          </p:nvSpPr>
          <p:spPr>
            <a:xfrm>
              <a:off x="6726368" y="3177292"/>
              <a:ext cx="1424940" cy="4953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Agent</a:t>
              </a:r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CEB25-5922-5AA8-964A-4DBA511C47EB}"/>
                </a:ext>
              </a:extLst>
            </p:cNvPr>
            <p:cNvSpPr/>
            <p:nvPr/>
          </p:nvSpPr>
          <p:spPr>
            <a:xfrm>
              <a:off x="2885890" y="3177292"/>
              <a:ext cx="1744978" cy="4953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Environment</a:t>
              </a:r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34563-F23A-8991-F85B-9E74C7900C18}"/>
                </a:ext>
              </a:extLst>
            </p:cNvPr>
            <p:cNvCxnSpPr>
              <a:cxnSpLocks/>
              <a:stCxn id="12" idx="2"/>
              <a:endCxn id="37" idx="0"/>
            </p:cNvCxnSpPr>
            <p:nvPr/>
          </p:nvCxnSpPr>
          <p:spPr>
            <a:xfrm>
              <a:off x="3758379" y="3672592"/>
              <a:ext cx="0" cy="27082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F276CE1-D808-7471-38B9-63ED344481D3}"/>
                </a:ext>
              </a:extLst>
            </p:cNvPr>
            <p:cNvCxnSpPr>
              <a:cxnSpLocks/>
              <a:stCxn id="7" idx="2"/>
              <a:endCxn id="41" idx="0"/>
            </p:cNvCxnSpPr>
            <p:nvPr/>
          </p:nvCxnSpPr>
          <p:spPr>
            <a:xfrm flipH="1">
              <a:off x="7433432" y="3672592"/>
              <a:ext cx="5406" cy="2786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28ADF3C-82B9-C545-D95F-35F31199FC80}"/>
                </a:ext>
              </a:extLst>
            </p:cNvPr>
            <p:cNvSpPr/>
            <p:nvPr/>
          </p:nvSpPr>
          <p:spPr>
            <a:xfrm>
              <a:off x="2885890" y="6380855"/>
              <a:ext cx="1744978" cy="7365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90288EC-6660-8446-1036-C66AC76DEAD2}"/>
                </a:ext>
              </a:extLst>
            </p:cNvPr>
            <p:cNvSpPr/>
            <p:nvPr/>
          </p:nvSpPr>
          <p:spPr>
            <a:xfrm>
              <a:off x="6720962" y="6459067"/>
              <a:ext cx="1424940" cy="660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6570A34-6D6F-9DD7-476A-96217D8687B0}"/>
                </a:ext>
              </a:extLst>
            </p:cNvPr>
            <p:cNvSpPr/>
            <p:nvPr/>
          </p:nvSpPr>
          <p:spPr>
            <a:xfrm rot="10800000">
              <a:off x="7447068" y="3906757"/>
              <a:ext cx="650239" cy="4953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4BB60B2-5357-2051-8DC0-2AFADE5D0425}"/>
                </a:ext>
              </a:extLst>
            </p:cNvPr>
            <p:cNvSpPr/>
            <p:nvPr/>
          </p:nvSpPr>
          <p:spPr>
            <a:xfrm rot="10800000">
              <a:off x="3108748" y="3906757"/>
              <a:ext cx="650239" cy="4953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4C39FD51-2DA9-91A0-3C43-2B39D7E8A304}"/>
                </a:ext>
              </a:extLst>
            </p:cNvPr>
            <p:cNvCxnSpPr>
              <a:stCxn id="56" idx="3"/>
              <a:endCxn id="57" idx="1"/>
            </p:cNvCxnSpPr>
            <p:nvPr/>
          </p:nvCxnSpPr>
          <p:spPr>
            <a:xfrm rot="10800000">
              <a:off x="3758987" y="4154407"/>
              <a:ext cx="36880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7D471D6-CCEF-D50E-0258-910F71F37DA7}"/>
                    </a:ext>
                  </a:extLst>
                </p:cNvPr>
                <p:cNvSpPr txBox="1"/>
                <p:nvPr/>
              </p:nvSpPr>
              <p:spPr>
                <a:xfrm>
                  <a:off x="5237854" y="4101915"/>
                  <a:ext cx="57905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7D471D6-CCEF-D50E-0258-910F71F37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854" y="4101915"/>
                  <a:ext cx="57905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2389C62-0C16-A981-980C-6A4F3B051B05}"/>
                </a:ext>
              </a:extLst>
            </p:cNvPr>
            <p:cNvGrpSpPr/>
            <p:nvPr/>
          </p:nvGrpSpPr>
          <p:grpSpPr>
            <a:xfrm>
              <a:off x="3123646" y="4914522"/>
              <a:ext cx="4988559" cy="495300"/>
              <a:chOff x="2706370" y="2933700"/>
              <a:chExt cx="4988559" cy="4953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8379E43-D239-9146-A4FE-0856CD8777B7}"/>
                  </a:ext>
                </a:extLst>
              </p:cNvPr>
              <p:cNvSpPr/>
              <p:nvPr/>
            </p:nvSpPr>
            <p:spPr>
              <a:xfrm>
                <a:off x="270637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C89AFDE-F3E6-E799-05AD-9C298C6DCEDD}"/>
                  </a:ext>
                </a:extLst>
              </p:cNvPr>
              <p:cNvSpPr/>
              <p:nvPr/>
            </p:nvSpPr>
            <p:spPr>
              <a:xfrm>
                <a:off x="704469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DC792C86-DD23-D42E-6DDF-4631A1F81727}"/>
                  </a:ext>
                </a:extLst>
              </p:cNvPr>
              <p:cNvCxnSpPr>
                <a:stCxn id="43" idx="3"/>
                <a:endCxn id="44" idx="1"/>
              </p:cNvCxnSpPr>
              <p:nvPr/>
            </p:nvCxnSpPr>
            <p:spPr>
              <a:xfrm>
                <a:off x="3356609" y="3181350"/>
                <a:ext cx="3688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1E9B6FE-302B-E7DA-CC38-78A5CC67FA64}"/>
                    </a:ext>
                  </a:extLst>
                </p:cNvPr>
                <p:cNvSpPr txBox="1"/>
                <p:nvPr/>
              </p:nvSpPr>
              <p:spPr>
                <a:xfrm>
                  <a:off x="5237854" y="4788086"/>
                  <a:ext cx="57905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1E9B6FE-302B-E7DA-CC38-78A5CC67F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854" y="4788086"/>
                  <a:ext cx="57905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299F1AC-798E-19BF-DE54-5E0FA4CC3DA7}"/>
                </a:ext>
              </a:extLst>
            </p:cNvPr>
            <p:cNvGrpSpPr/>
            <p:nvPr/>
          </p:nvGrpSpPr>
          <p:grpSpPr>
            <a:xfrm rot="10800000">
              <a:off x="3096784" y="5545501"/>
              <a:ext cx="4988559" cy="495300"/>
              <a:chOff x="2706370" y="2933700"/>
              <a:chExt cx="4988559" cy="495300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CF65021A-CE68-A8F7-C10B-0B75A8B170C7}"/>
                  </a:ext>
                </a:extLst>
              </p:cNvPr>
              <p:cNvSpPr/>
              <p:nvPr/>
            </p:nvSpPr>
            <p:spPr>
              <a:xfrm>
                <a:off x="270637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FFA047E-B5BC-DCE2-E5CE-8A6B4F5420CB}"/>
                  </a:ext>
                </a:extLst>
              </p:cNvPr>
              <p:cNvSpPr/>
              <p:nvPr/>
            </p:nvSpPr>
            <p:spPr>
              <a:xfrm>
                <a:off x="704469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10918006-A2AC-782D-4D52-A5EB0AFAFA0F}"/>
                  </a:ext>
                </a:extLst>
              </p:cNvPr>
              <p:cNvCxnSpPr>
                <a:stCxn id="107" idx="3"/>
                <a:endCxn id="108" idx="1"/>
              </p:cNvCxnSpPr>
              <p:nvPr/>
            </p:nvCxnSpPr>
            <p:spPr>
              <a:xfrm>
                <a:off x="3356609" y="3181350"/>
                <a:ext cx="3688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F0BBDED-05A3-86A0-EB9B-20EB4E39A7CE}"/>
                    </a:ext>
                  </a:extLst>
                </p:cNvPr>
                <p:cNvSpPr txBox="1"/>
                <p:nvPr/>
              </p:nvSpPr>
              <p:spPr>
                <a:xfrm>
                  <a:off x="5237854" y="5405068"/>
                  <a:ext cx="57905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F0BBDED-05A3-86A0-EB9B-20EB4E39A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854" y="5405068"/>
                  <a:ext cx="579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8B2C9DF-B40B-8066-F837-9F4EED59F7E9}"/>
                </a:ext>
              </a:extLst>
            </p:cNvPr>
            <p:cNvGrpSpPr/>
            <p:nvPr/>
          </p:nvGrpSpPr>
          <p:grpSpPr>
            <a:xfrm>
              <a:off x="3103364" y="5669882"/>
              <a:ext cx="4988559" cy="495300"/>
              <a:chOff x="2706370" y="2933700"/>
              <a:chExt cx="4988559" cy="49530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7C575B36-48F5-39CF-F4A2-492B9F4CD412}"/>
                  </a:ext>
                </a:extLst>
              </p:cNvPr>
              <p:cNvSpPr/>
              <p:nvPr/>
            </p:nvSpPr>
            <p:spPr>
              <a:xfrm>
                <a:off x="270637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84B03CB-9FB5-71D8-4D71-48A901DA3CCF}"/>
                  </a:ext>
                </a:extLst>
              </p:cNvPr>
              <p:cNvSpPr/>
              <p:nvPr/>
            </p:nvSpPr>
            <p:spPr>
              <a:xfrm>
                <a:off x="704469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AAF8E6FB-FA51-A421-5FD4-57329965C65D}"/>
                  </a:ext>
                </a:extLst>
              </p:cNvPr>
              <p:cNvCxnSpPr>
                <a:stCxn id="104" idx="3"/>
                <a:endCxn id="105" idx="1"/>
              </p:cNvCxnSpPr>
              <p:nvPr/>
            </p:nvCxnSpPr>
            <p:spPr>
              <a:xfrm>
                <a:off x="3356609" y="3181350"/>
                <a:ext cx="3688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6832679-F581-A463-0DD7-8B3ECA68528A}"/>
                    </a:ext>
                  </a:extLst>
                </p:cNvPr>
                <p:cNvSpPr txBox="1"/>
                <p:nvPr/>
              </p:nvSpPr>
              <p:spPr>
                <a:xfrm>
                  <a:off x="4948279" y="5924384"/>
                  <a:ext cx="11582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6832679-F581-A463-0DD7-8B3ECA685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279" y="5924384"/>
                  <a:ext cx="115820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85260ED-14E9-A5B6-3C81-EF4FE5E22032}"/>
                </a:ext>
              </a:extLst>
            </p:cNvPr>
            <p:cNvGrpSpPr/>
            <p:nvPr/>
          </p:nvGrpSpPr>
          <p:grpSpPr>
            <a:xfrm>
              <a:off x="7610576" y="5096381"/>
              <a:ext cx="3310901" cy="702497"/>
              <a:chOff x="8131462" y="3496672"/>
              <a:chExt cx="3310901" cy="702497"/>
            </a:xfrm>
          </p:grpSpPr>
          <p:sp>
            <p:nvSpPr>
              <p:cNvPr id="95" name="화살표: 아래로 구부러짐 94">
                <a:extLst>
                  <a:ext uri="{FF2B5EF4-FFF2-40B4-BE49-F238E27FC236}">
                    <a16:creationId xmlns:a16="http://schemas.microsoft.com/office/drawing/2014/main" id="{E0A316BF-9E07-3CD7-D4C6-057A982EF0ED}"/>
                  </a:ext>
                </a:extLst>
              </p:cNvPr>
              <p:cNvSpPr/>
              <p:nvPr/>
            </p:nvSpPr>
            <p:spPr>
              <a:xfrm rot="5400000">
                <a:off x="8172523" y="3546613"/>
                <a:ext cx="611495" cy="693618"/>
              </a:xfrm>
              <a:prstGeom prst="curvedDownArrow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0E735E2-783C-99FB-5F9E-55C474F0DFDB}"/>
                  </a:ext>
                </a:extLst>
              </p:cNvPr>
              <p:cNvSpPr txBox="1"/>
              <p:nvPr/>
            </p:nvSpPr>
            <p:spPr>
              <a:xfrm>
                <a:off x="8689606" y="3496672"/>
                <a:ext cx="275275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Update Belief and</a:t>
                </a:r>
              </a:p>
              <a:p>
                <a:pPr algn="ctr"/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Choose action</a:t>
                </a:r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97390F7-1A47-F99E-0AD1-0853A61ED912}"/>
                </a:ext>
              </a:extLst>
            </p:cNvPr>
            <p:cNvGrpSpPr/>
            <p:nvPr/>
          </p:nvGrpSpPr>
          <p:grpSpPr>
            <a:xfrm>
              <a:off x="7610576" y="5955780"/>
              <a:ext cx="3310901" cy="702497"/>
              <a:chOff x="8131462" y="3496672"/>
              <a:chExt cx="3310901" cy="702497"/>
            </a:xfrm>
          </p:grpSpPr>
          <p:sp>
            <p:nvSpPr>
              <p:cNvPr id="116" name="화살표: 아래로 구부러짐 115">
                <a:extLst>
                  <a:ext uri="{FF2B5EF4-FFF2-40B4-BE49-F238E27FC236}">
                    <a16:creationId xmlns:a16="http://schemas.microsoft.com/office/drawing/2014/main" id="{76608FEB-58E3-AA8B-FC1C-EDDFDF033048}"/>
                  </a:ext>
                </a:extLst>
              </p:cNvPr>
              <p:cNvSpPr/>
              <p:nvPr/>
            </p:nvSpPr>
            <p:spPr>
              <a:xfrm rot="5400000">
                <a:off x="8172523" y="3546613"/>
                <a:ext cx="611495" cy="693618"/>
              </a:xfrm>
              <a:prstGeom prst="curvedDownArrow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C7B9197-295C-2EEB-67BC-24F6CA3D9B24}"/>
                  </a:ext>
                </a:extLst>
              </p:cNvPr>
              <p:cNvSpPr txBox="1"/>
              <p:nvPr/>
            </p:nvSpPr>
            <p:spPr>
              <a:xfrm>
                <a:off x="8689606" y="3496672"/>
                <a:ext cx="275275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Update Belief and</a:t>
                </a:r>
              </a:p>
              <a:p>
                <a:pPr algn="ctr"/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Choose action</a:t>
                </a:r>
                <a:endParaRPr lang="ko-KR" altLang="en-US" dirty="0"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78841DCD-D249-1A0F-B0FA-9A49C44E8135}"/>
                    </a:ext>
                  </a:extLst>
                </p:cNvPr>
                <p:cNvSpPr/>
                <p:nvPr/>
              </p:nvSpPr>
              <p:spPr>
                <a:xfrm>
                  <a:off x="1252381" y="3906756"/>
                  <a:ext cx="2383153" cy="495300"/>
                </a:xfrm>
                <a:prstGeom prst="rect">
                  <a:avLst/>
                </a:prstGeom>
                <a:noFill/>
                <a:ln w="28575"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Hidden State</a:t>
                  </a:r>
                  <a:r>
                    <a:rPr lang="en-US" altLang="ko-KR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endParaRPr>
                </a:p>
              </p:txBody>
            </p:sp>
          </mc:Choice>
          <mc:Fallback xmlns=""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78841DCD-D249-1A0F-B0FA-9A49C44E81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381" y="3906756"/>
                  <a:ext cx="2383153" cy="495300"/>
                </a:xfrm>
                <a:prstGeom prst="rect">
                  <a:avLst/>
                </a:prstGeom>
                <a:blipFill>
                  <a:blip r:embed="rId8"/>
                  <a:stretch>
                    <a:fillRect r="-1515" b="-2326"/>
                  </a:stretch>
                </a:blipFill>
                <a:ln w="28575">
                  <a:prstDash val="sysDot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0F64CE0C-2840-8C16-C48C-5EC2BC57D7F0}"/>
                    </a:ext>
                  </a:extLst>
                </p:cNvPr>
                <p:cNvSpPr/>
                <p:nvPr/>
              </p:nvSpPr>
              <p:spPr>
                <a:xfrm>
                  <a:off x="1265312" y="4914522"/>
                  <a:ext cx="2375530" cy="495300"/>
                </a:xfrm>
                <a:prstGeom prst="rect">
                  <a:avLst/>
                </a:prstGeom>
                <a:noFill/>
                <a:ln w="28575"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Hidden State</a:t>
                  </a:r>
                  <a:r>
                    <a:rPr lang="en-US" altLang="ko-KR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endParaRPr>
                </a:p>
              </p:txBody>
            </p:sp>
          </mc:Choice>
          <mc:Fallback xmlns=""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0F64CE0C-2840-8C16-C48C-5EC2BC57D7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312" y="4914522"/>
                  <a:ext cx="2375530" cy="495300"/>
                </a:xfrm>
                <a:prstGeom prst="rect">
                  <a:avLst/>
                </a:prstGeom>
                <a:blipFill>
                  <a:blip r:embed="rId9"/>
                  <a:stretch>
                    <a:fillRect r="-6076" b="-3488"/>
                  </a:stretch>
                </a:blipFill>
                <a:ln w="28575">
                  <a:prstDash val="sysDot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833D22C7-BE8B-8D48-BC49-D50B1958A0F9}"/>
                </a:ext>
              </a:extLst>
            </p:cNvPr>
            <p:cNvCxnSpPr>
              <a:stCxn id="118" idx="2"/>
              <a:endCxn id="119" idx="0"/>
            </p:cNvCxnSpPr>
            <p:nvPr/>
          </p:nvCxnSpPr>
          <p:spPr>
            <a:xfrm>
              <a:off x="2443958" y="4402056"/>
              <a:ext cx="9119" cy="5124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23205FD-6B38-A0C5-6C2E-2F705E660999}"/>
                    </a:ext>
                  </a:extLst>
                </p:cNvPr>
                <p:cNvSpPr txBox="1"/>
                <p:nvPr/>
              </p:nvSpPr>
              <p:spPr>
                <a:xfrm>
                  <a:off x="1275604" y="4469088"/>
                  <a:ext cx="1141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d>
                          <m:dPr>
                            <m:endChr m:val="|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23205FD-6B38-A0C5-6C2E-2F705E660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5604" y="4469088"/>
                  <a:ext cx="1141319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C924920-1232-7FAC-573F-83818F609239}"/>
                </a:ext>
              </a:extLst>
            </p:cNvPr>
            <p:cNvGrpSpPr/>
            <p:nvPr/>
          </p:nvGrpSpPr>
          <p:grpSpPr>
            <a:xfrm>
              <a:off x="3123646" y="3778993"/>
              <a:ext cx="4988559" cy="495300"/>
              <a:chOff x="2706370" y="2933700"/>
              <a:chExt cx="4988559" cy="495300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424C008-C6E1-DF3B-09B7-4CB213D569BD}"/>
                  </a:ext>
                </a:extLst>
              </p:cNvPr>
              <p:cNvSpPr/>
              <p:nvPr/>
            </p:nvSpPr>
            <p:spPr>
              <a:xfrm>
                <a:off x="270637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0071605-88F6-2AA5-F3BD-319A72A4BEC2}"/>
                  </a:ext>
                </a:extLst>
              </p:cNvPr>
              <p:cNvSpPr/>
              <p:nvPr/>
            </p:nvSpPr>
            <p:spPr>
              <a:xfrm>
                <a:off x="704469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23AD9841-AB12-9554-F895-DF82F2D288BF}"/>
                  </a:ext>
                </a:extLst>
              </p:cNvPr>
              <p:cNvCxnSpPr>
                <a:stCxn id="142" idx="3"/>
                <a:endCxn id="143" idx="1"/>
              </p:cNvCxnSpPr>
              <p:nvPr/>
            </p:nvCxnSpPr>
            <p:spPr>
              <a:xfrm>
                <a:off x="3356609" y="3181350"/>
                <a:ext cx="3688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85EF59D-9732-105C-8F46-C5779C8EDD88}"/>
                    </a:ext>
                  </a:extLst>
                </p:cNvPr>
                <p:cNvSpPr txBox="1"/>
                <p:nvPr/>
              </p:nvSpPr>
              <p:spPr>
                <a:xfrm>
                  <a:off x="4948279" y="3630662"/>
                  <a:ext cx="11582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85EF59D-9732-105C-8F46-C5779C8ED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279" y="3630662"/>
                  <a:ext cx="115820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B92B61AA-5D89-E6F0-E9AE-C58B9A689AAB}"/>
                </a:ext>
              </a:extLst>
            </p:cNvPr>
            <p:cNvGrpSpPr/>
            <p:nvPr/>
          </p:nvGrpSpPr>
          <p:grpSpPr>
            <a:xfrm>
              <a:off x="7610576" y="3771938"/>
              <a:ext cx="3310901" cy="702497"/>
              <a:chOff x="8131462" y="3496672"/>
              <a:chExt cx="3310901" cy="702497"/>
            </a:xfrm>
          </p:grpSpPr>
          <p:sp>
            <p:nvSpPr>
              <p:cNvPr id="147" name="화살표: 아래로 구부러짐 146">
                <a:extLst>
                  <a:ext uri="{FF2B5EF4-FFF2-40B4-BE49-F238E27FC236}">
                    <a16:creationId xmlns:a16="http://schemas.microsoft.com/office/drawing/2014/main" id="{C54BBB6F-E9C9-3895-47DA-64E3AEA3E39B}"/>
                  </a:ext>
                </a:extLst>
              </p:cNvPr>
              <p:cNvSpPr/>
              <p:nvPr/>
            </p:nvSpPr>
            <p:spPr>
              <a:xfrm rot="5400000">
                <a:off x="8172523" y="3546613"/>
                <a:ext cx="611495" cy="693618"/>
              </a:xfrm>
              <a:prstGeom prst="curvedDownArrow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2872F31-BB95-4513-EC82-DEBCA8BDE3F2}"/>
                  </a:ext>
                </a:extLst>
              </p:cNvPr>
              <p:cNvSpPr txBox="1"/>
              <p:nvPr/>
            </p:nvSpPr>
            <p:spPr>
              <a:xfrm>
                <a:off x="8689606" y="3496672"/>
                <a:ext cx="275275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Update Belief and</a:t>
                </a:r>
              </a:p>
              <a:p>
                <a:pPr algn="ctr"/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Choose action</a:t>
                </a:r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61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B7124-915A-E57E-D4F8-99E2A961A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BEDFE0-A7C5-02A7-8457-0D45FA38E543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Index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Simulation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Methods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Preliminary results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Discussion and expected results</a:t>
            </a:r>
            <a:endParaRPr lang="en-US" altLang="ko-KR" sz="24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4BEF7-6B05-67DC-417A-9A44CE661D3C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60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2F89B-91EA-A291-9778-40AEC943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D0B6C30-16B8-E1A6-22BD-6DF6A8BCDF0B}"/>
                  </a:ext>
                </a:extLst>
              </p:cNvPr>
              <p:cNvSpPr/>
              <p:nvPr/>
            </p:nvSpPr>
            <p:spPr>
              <a:xfrm>
                <a:off x="279134" y="795173"/>
                <a:ext cx="11912866" cy="6037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Appendix A. POMDP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3) Action Choice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The agent forms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belief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by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</m:sub>
                    </m:sSub>
                    <m:r>
                      <a:rPr lang="en-US" altLang="ko-K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to infer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.</a:t>
                </a:r>
                <a:r>
                  <a:rPr lang="en-US" altLang="ko-KR" sz="2000" i="1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Then the agent could choose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action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by reasoning over its history. </a:t>
                </a:r>
                <a:endParaRPr lang="en-US" altLang="ko-KR" sz="1600" i="1" dirty="0">
                  <a:solidFill>
                    <a:prstClr val="black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𝑎𝑟𝑔𝑚𝑎𝑥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altLang="ko-KR" sz="1600" i="1" dirty="0">
                  <a:solidFill>
                    <a:prstClr val="black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 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  <m:r>
                          <m:rPr>
                            <m:sty m:val="p"/>
                          </m:rPr>
                          <a:rPr lang="el-GR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sup>
                        </m:s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 b="0" i="1" dirty="0">
                  <a:solidFill>
                    <a:prstClr val="black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</m:e>
                    </m:nary>
                    <m:r>
                      <a:rPr lang="en-US" altLang="ko-KR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e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  <m:sup/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sz="1400" b="1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4) Bayesian update (predict &amp; correct)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After action, agent update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next belief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using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next observation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. </a:t>
                </a:r>
                <a:endParaRPr lang="en-US" altLang="ko-KR" sz="2000" i="1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ko-KR" alt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ko-KR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 is normalize factor,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  <m:r>
                          <a:rPr lang="ko-KR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Predict with </a:t>
                </a:r>
                <a:r>
                  <a:rPr lang="ko-KR" altLang="en-US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𝑇</a:t>
                </a:r>
                <a:r>
                  <a:rPr lang="en-US" altLang="ko-KR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: “predict next hidden state using transition model”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Correct with </a:t>
                </a:r>
                <a:r>
                  <a:rPr lang="ko-KR" altLang="en-US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𝑂</a:t>
                </a:r>
                <a:r>
                  <a:rPr lang="en-US" altLang="ko-KR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: “correct current hidden state using observation”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D0B6C30-16B8-E1A6-22BD-6DF6A8BCD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34" y="795173"/>
                <a:ext cx="11912866" cy="6037097"/>
              </a:xfrm>
              <a:prstGeom prst="rect">
                <a:avLst/>
              </a:prstGeom>
              <a:blipFill>
                <a:blip r:embed="rId3"/>
                <a:stretch>
                  <a:fillRect l="-563" r="-9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2D56E0-9631-356B-4684-BFB7E9CD74B2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11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69F09-95D1-902A-7E74-CC2C7EB84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4040D9A-1D7B-1B3D-8FB1-BE942C3F63D3}"/>
                  </a:ext>
                </a:extLst>
              </p:cNvPr>
              <p:cNvSpPr/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Appendix A. POMDP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For example, two states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altLang="ko-KR" sz="20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):</a:t>
                </a:r>
                <a:endParaRPr lang="en-US" altLang="ko-KR" sz="2000" b="1" i="1" dirty="0">
                  <a:solidFill>
                    <a:prstClr val="black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𝟔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ko-KR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0.4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​ and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0.2,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0.8</m:t>
                    </m:r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→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:0.0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:1.0]</m:t>
                    </m:r>
                  </m:oMath>
                </a14:m>
                <a:endParaRPr lang="en-US" altLang="ko-KR" sz="20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If observe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</m:t>
                    </m:r>
                    <m:r>
                      <a:rPr lang="en-US" altLang="ko-KR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</m:t>
                    </m:r>
                    <m:r>
                      <a:rPr lang="en-US" altLang="ko-KR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9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0.6</m:t>
                        </m:r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0.2∗</m:t>
                        </m:r>
                        <m:r>
                          <a:rPr lang="en-US" altLang="ko-KR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0.6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∗0.8+</m:t>
                        </m:r>
                        <m:r>
                          <a:rPr lang="en-US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0.4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1.0)∗</m:t>
                        </m:r>
                        <m:r>
                          <a:rPr lang="en-US" altLang="ko-KR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9</m:t>
                        </m:r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[0.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036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𝟕𝟗𝟐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. </a:t>
                </a:r>
                <a:endParaRPr lang="en-US" altLang="ko-KR" sz="14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The observation shifted belief strongly toward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4040D9A-1D7B-1B3D-8FB1-BE942C3F6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blipFill>
                <a:blip r:embed="rId3"/>
                <a:stretch>
                  <a:fillRect l="-577" r="-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0E592DB-7A7C-9F9E-BAD8-22B4D197A8E9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4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6AE54-5EF0-BAE0-EC69-EFF28D4FA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C2E821B-F182-158D-DC91-EB9E0E5D8E42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definition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In computer networks, the true security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state is hidden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 red-team agent must use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partial observations to choose the next action.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POMDP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is an appropriate modeling framework.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F200E-86B6-9F82-9621-F71D42E9BDA8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B036DE-4870-2CEA-9D70-D2CEA167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295" y="2838080"/>
            <a:ext cx="8995410" cy="37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9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06423-08A4-4117-5AAA-3F560DA3A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021FAA8-C392-21E4-5E1A-F444260C3A09}"/>
              </a:ext>
            </a:extLst>
          </p:cNvPr>
          <p:cNvSpPr/>
          <p:nvPr/>
        </p:nvSpPr>
        <p:spPr>
          <a:xfrm>
            <a:off x="288998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definition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Cybersecurity Red-Team agent decision-making as a POMDP model </a:t>
            </a:r>
            <a:r>
              <a:rPr lang="ko-KR" alt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𝑀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=(</a:t>
            </a:r>
            <a:r>
              <a:rPr lang="ko-KR" alt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𝑆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𝐴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𝑇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𝑅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𝛺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𝑂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𝛾</a:t>
            </a:r>
            <a:r>
              <a:rPr lang="en-US" altLang="ko-KR" sz="2000" dirty="0"/>
              <a:t>​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).</a:t>
            </a: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F3A2B-E392-F637-C783-A88DF248EF2F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07CB7-295B-79ED-E2B9-3AB41BA75543}"/>
              </a:ext>
            </a:extLst>
          </p:cNvPr>
          <p:cNvSpPr txBox="1"/>
          <p:nvPr/>
        </p:nvSpPr>
        <p:spPr>
          <a:xfrm>
            <a:off x="5467913" y="2130188"/>
            <a:ext cx="6724087" cy="4062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1) Hidden State: Network</a:t>
            </a:r>
            <a:r>
              <a:rPr lang="ko-KR" altLang="en-US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nodes security states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open ports, unpatched vulnerabilities, credential caches.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2) Actions: Attacker’s behavior</a:t>
            </a: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cs typeface="Arial" panose="020B0604020202020204" pitchFamily="34" charset="0"/>
              </a:rPr>
              <a:t>Local Attack, Remote Attack, Authenticated connection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3) Observations: Result of the attacker’s behavior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scan port </a:t>
            </a:r>
            <a:r>
              <a:rPr lang="en-US" altLang="ko-KR" sz="1600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open/closed/filtered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exploit </a:t>
            </a:r>
            <a:r>
              <a:rPr lang="en-US" altLang="ko-KR" sz="1600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success/failure codes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cs typeface="Arial" panose="020B0604020202020204" pitchFamily="34" charset="0"/>
              </a:rPr>
              <a:t>4) Reward: Value of the attacker’s behavior result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+: security information gain, new node owned/privilege escalation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−: budget usage, exploit detection penalties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83A1F6-87CA-6BD6-ED66-36507B84715F}"/>
              </a:ext>
            </a:extLst>
          </p:cNvPr>
          <p:cNvSpPr/>
          <p:nvPr/>
        </p:nvSpPr>
        <p:spPr>
          <a:xfrm>
            <a:off x="5508170" y="3867269"/>
            <a:ext cx="6139544" cy="3980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A6136F-9E84-C502-BAD7-2F0EF2212162}"/>
              </a:ext>
            </a:extLst>
          </p:cNvPr>
          <p:cNvSpPr/>
          <p:nvPr/>
        </p:nvSpPr>
        <p:spPr>
          <a:xfrm>
            <a:off x="5486055" y="3051795"/>
            <a:ext cx="3946668" cy="3980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ECF8DE-4E4C-BFBF-2FE9-74B1659C7FE3}"/>
              </a:ext>
            </a:extLst>
          </p:cNvPr>
          <p:cNvGrpSpPr/>
          <p:nvPr/>
        </p:nvGrpSpPr>
        <p:grpSpPr>
          <a:xfrm>
            <a:off x="52039" y="1966602"/>
            <a:ext cx="4527150" cy="3964682"/>
            <a:chOff x="146452" y="1946717"/>
            <a:chExt cx="4527150" cy="39646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CBC76A-0B18-83B1-6530-C2257AD1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810" r="1"/>
            <a:stretch>
              <a:fillRect/>
            </a:stretch>
          </p:blipFill>
          <p:spPr>
            <a:xfrm>
              <a:off x="146452" y="1946717"/>
              <a:ext cx="4527150" cy="396468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BD9EB5B-05B6-3745-118D-FEA0896255B8}"/>
                </a:ext>
              </a:extLst>
            </p:cNvPr>
            <p:cNvSpPr/>
            <p:nvPr/>
          </p:nvSpPr>
          <p:spPr>
            <a:xfrm>
              <a:off x="3269440" y="3047212"/>
              <a:ext cx="1175657" cy="3980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6CABB-12FA-204C-D364-9E4DBBC0E56D}"/>
                </a:ext>
              </a:extLst>
            </p:cNvPr>
            <p:cNvSpPr/>
            <p:nvPr/>
          </p:nvSpPr>
          <p:spPr>
            <a:xfrm>
              <a:off x="3269440" y="2503249"/>
              <a:ext cx="1404162" cy="5439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20CFC9-4A82-7693-CE61-DE895E968429}"/>
              </a:ext>
            </a:extLst>
          </p:cNvPr>
          <p:cNvGrpSpPr/>
          <p:nvPr/>
        </p:nvGrpSpPr>
        <p:grpSpPr>
          <a:xfrm>
            <a:off x="3177080" y="3461356"/>
            <a:ext cx="1740305" cy="2188485"/>
            <a:chOff x="3164237" y="3543311"/>
            <a:chExt cx="1996810" cy="25149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D805DA-BAC6-F034-70AC-78A6A328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0954"/>
            <a:stretch>
              <a:fillRect/>
            </a:stretch>
          </p:blipFill>
          <p:spPr>
            <a:xfrm>
              <a:off x="3228921" y="3579955"/>
              <a:ext cx="1932126" cy="2478314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A96273-9946-7295-CC37-3186EE0C1403}"/>
                </a:ext>
              </a:extLst>
            </p:cNvPr>
            <p:cNvSpPr/>
            <p:nvPr/>
          </p:nvSpPr>
          <p:spPr>
            <a:xfrm>
              <a:off x="3164237" y="3543311"/>
              <a:ext cx="1996809" cy="25149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BE3170-FDDE-9D0E-E5D3-7582BDAFF9C2}"/>
              </a:ext>
            </a:extLst>
          </p:cNvPr>
          <p:cNvSpPr/>
          <p:nvPr/>
        </p:nvSpPr>
        <p:spPr>
          <a:xfrm>
            <a:off x="5508170" y="5021010"/>
            <a:ext cx="5522687" cy="3980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906F1EA-27F0-96A0-B328-B90ED3020B81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4579189" y="2795116"/>
            <a:ext cx="906866" cy="455702"/>
          </a:xfrm>
          <a:prstGeom prst="bentConnector3">
            <a:avLst>
              <a:gd name="adj1" fmla="val 7320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4B82CEF-DEF1-00AF-6E55-A4ABAB48FF1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350684" y="3266120"/>
            <a:ext cx="1157486" cy="800172"/>
          </a:xfrm>
          <a:prstGeom prst="bentConnector3">
            <a:avLst>
              <a:gd name="adj1" fmla="val 6379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0FE2BAD-A1DE-30E2-D00A-95BA9F7184F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917384" y="4555599"/>
            <a:ext cx="590786" cy="664434"/>
          </a:xfrm>
          <a:prstGeom prst="bentConnector3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7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665F-D894-0C4E-EAF3-1E2A0C116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704E584-4FE5-5D0B-DC0C-B67785CA0C5A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Simulation</a:t>
            </a: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CyberBattleSim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hlinkClick r:id="rId3"/>
              </a:rPr>
              <a:t>https://github.com/microsoft/CyberBattleSim/tree/main</a:t>
            </a: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Network Graph: G(node: machine type, edge: connection protocol)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Vulnerabilities </a:t>
            </a: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Simulation </a:t>
            </a: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does not run any code</a:t>
            </a: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.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Instead, </a:t>
            </a: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vulnerability is abstractly defining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4AF72-0CB1-FFC5-4D1F-3A47CAD6132C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354B4-1771-0519-EF89-A09421C0DB26}"/>
              </a:ext>
            </a:extLst>
          </p:cNvPr>
          <p:cNvSpPr txBox="1"/>
          <p:nvPr/>
        </p:nvSpPr>
        <p:spPr>
          <a:xfrm>
            <a:off x="1327563" y="3356286"/>
            <a:ext cx="4109986" cy="196977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Each vulnerability has a pre-defined outcome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A leaked set of credentials.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A leaked reference to another node in the network.</a:t>
            </a:r>
            <a:endParaRPr lang="en-US" altLang="ko-KR" sz="1200" dirty="0">
              <a:solidFill>
                <a:srgbClr val="1F2328"/>
              </a:solidFill>
              <a:latin typeface="+mn-ea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Leaked information about a node (node properties).</a:t>
            </a:r>
            <a:endParaRPr lang="en-US" altLang="ko-KR" sz="1200" dirty="0">
              <a:solidFill>
                <a:srgbClr val="1F2328"/>
              </a:solidFill>
              <a:latin typeface="+mn-ea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 err="1">
                <a:solidFill>
                  <a:srgbClr val="1F2328"/>
                </a:solidFill>
                <a:effectLst/>
                <a:latin typeface="+mn-ea"/>
              </a:rPr>
              <a:t>Ownerhsip</a:t>
            </a: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 to a node.</a:t>
            </a:r>
            <a:endParaRPr lang="en-US" altLang="ko-KR" sz="1200" dirty="0">
              <a:solidFill>
                <a:srgbClr val="1F2328"/>
              </a:solidFill>
              <a:latin typeface="+mn-ea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Privilege escalation on the node.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A552C-2437-654A-5C3B-BF94008A9083}"/>
              </a:ext>
            </a:extLst>
          </p:cNvPr>
          <p:cNvSpPr txBox="1"/>
          <p:nvPr/>
        </p:nvSpPr>
        <p:spPr>
          <a:xfrm>
            <a:off x="5679706" y="3356286"/>
            <a:ext cx="5110214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Example of </a:t>
            </a:r>
            <a:r>
              <a:rPr lang="en-US" altLang="ko-KR" sz="1200" b="0" i="1" dirty="0">
                <a:solidFill>
                  <a:srgbClr val="1F2328"/>
                </a:solidFill>
                <a:effectLst/>
                <a:latin typeface="+mn-ea"/>
              </a:rPr>
              <a:t>remote</a:t>
            </a: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 vulnerabilities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A SharePoint site exposing ssh credentials.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An ssh vulnerability granting access to the machine.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A </a:t>
            </a:r>
            <a:r>
              <a:rPr lang="en-US" altLang="ko-KR" sz="1200" b="0" i="0" dirty="0" err="1">
                <a:solidFill>
                  <a:srgbClr val="1F2328"/>
                </a:solidFill>
                <a:effectLst/>
                <a:latin typeface="+mn-ea"/>
              </a:rPr>
              <a:t>github</a:t>
            </a: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 project leaking credentials in commit history.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A SharePoint site with file containing SAS token to storage account</a:t>
            </a: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.</a:t>
            </a:r>
            <a:endParaRPr lang="en-US" altLang="ko-KR" sz="1200" b="0" i="0" dirty="0">
              <a:solidFill>
                <a:srgbClr val="1F2328"/>
              </a:solidFill>
              <a:effectLst/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54CBD-C262-D89B-1191-CD7F11E99378}"/>
              </a:ext>
            </a:extLst>
          </p:cNvPr>
          <p:cNvSpPr txBox="1"/>
          <p:nvPr/>
        </p:nvSpPr>
        <p:spPr>
          <a:xfrm>
            <a:off x="5679706" y="5185288"/>
            <a:ext cx="5110214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Examples of </a:t>
            </a:r>
            <a:r>
              <a:rPr lang="en-US" altLang="ko-KR" sz="1200" i="1" dirty="0">
                <a:solidFill>
                  <a:srgbClr val="1F2328"/>
                </a:solidFill>
                <a:latin typeface="+mn-ea"/>
              </a:rPr>
              <a:t>local</a:t>
            </a: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 vulnerabilities: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Extracting authentication token or credentials from a system cache.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Escalating to SYSTEM privileges.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Escalating to Administrator privileges.</a:t>
            </a:r>
          </a:p>
        </p:txBody>
      </p:sp>
    </p:spTree>
    <p:extLst>
      <p:ext uri="{BB962C8B-B14F-4D97-AF65-F5344CB8AC3E}">
        <p14:creationId xmlns:p14="http://schemas.microsoft.com/office/powerpoint/2010/main" val="709666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6F391-B7DA-4D92-C6E2-9046D1F3B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E7925-7F0D-4791-CFB8-8A0772D73B88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2. Simulation (Example)</a:t>
            </a:r>
          </a:p>
          <a:p>
            <a:pPr marL="228600" indent="-228600">
              <a:buAutoNum type="arabicParenR"/>
            </a:pPr>
            <a:r>
              <a:rPr lang="en-US" altLang="ko-KR" sz="2000" dirty="0">
                <a:solidFill>
                  <a:schemeClr val="tx1"/>
                </a:solidFill>
              </a:rPr>
              <a:t> Attacker breaches Win7 node</a:t>
            </a:r>
          </a:p>
          <a:p>
            <a:pPr marL="228600" indent="-228600">
              <a:buAutoNum type="arabicParenR"/>
            </a:pPr>
            <a:r>
              <a:rPr lang="en-US" altLang="ko-KR" sz="2000" dirty="0">
                <a:solidFill>
                  <a:schemeClr val="tx1"/>
                </a:solidFill>
              </a:rPr>
              <a:t> Then move to the Win8 node by exploiting a vulnerability in SMB</a:t>
            </a:r>
          </a:p>
          <a:p>
            <a:pPr marL="228600" indent="-228600">
              <a:buAutoNum type="arabicParenR"/>
            </a:pPr>
            <a:r>
              <a:rPr lang="en-US" altLang="ko-KR" sz="2000" dirty="0">
                <a:solidFill>
                  <a:schemeClr val="tx1"/>
                </a:solidFill>
              </a:rPr>
              <a:t> Then move to the Win7 node by using cached credential to log</a:t>
            </a:r>
          </a:p>
          <a:p>
            <a:pPr marL="228600" indent="-228600">
              <a:buAutoNum type="arabicParenR"/>
            </a:pPr>
            <a:r>
              <a:rPr lang="en-US" altLang="ko-KR" sz="2000" dirty="0">
                <a:solidFill>
                  <a:schemeClr val="tx1"/>
                </a:solidFill>
              </a:rPr>
              <a:t> Then move to IIS server node by exploiting a vulnerability in an IIS remote</a:t>
            </a:r>
          </a:p>
          <a:p>
            <a:pPr marL="228600" indent="-228600">
              <a:buAutoNum type="arabicParenR"/>
            </a:pPr>
            <a:r>
              <a:rPr lang="en-US" altLang="ko-KR" sz="2000" dirty="0">
                <a:solidFill>
                  <a:schemeClr val="tx1"/>
                </a:solidFill>
              </a:rPr>
              <a:t> Finally get the SQL DB by using leaked connection strings vulnerability in SQL</a:t>
            </a: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79169-3C2D-4EC9-00A0-92305EA2F734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44D2C0-5133-BC5F-0C71-3F2CAE4E2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987" y="3045142"/>
            <a:ext cx="6924025" cy="36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7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3E1D4-DAE4-2A03-D921-028EB04E9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50E5A78-88E0-362D-5C61-9BBDF7BEE778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3. Method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Create a computer network with randomly created 10 nodes (Start = 0, End = 11).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Use 4 types of agents to learn how to exploit the network.</a:t>
            </a:r>
            <a:b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- Random</a:t>
            </a:r>
            <a:b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- Rule-Based + Random</a:t>
            </a:r>
            <a:b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 (Repeat Scan 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Move  Exploit)</a:t>
            </a:r>
            <a:b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- Deep Q-Learning</a:t>
            </a:r>
            <a:b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- Q-Tabular Learning 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DQL Transfer Learning</a:t>
            </a:r>
            <a:b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- Change network node size (4, 20)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78CA7-6E77-CF69-D6B0-948236331A37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A9F2B7-86E5-3949-9347-57A38C8E4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55" y="2476336"/>
            <a:ext cx="6067840" cy="38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6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5CD77-A022-DDBE-CF25-99208A64C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4DB93D0-9FC6-069A-D9A4-0187DDE14F30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4.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Preliminary results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1) Random: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discovered 3 nodes, owned 1 node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67C0A-0323-B996-B02B-492A73816540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7E27FF-58BC-F4DA-1C51-A72D4A80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0" y="1943100"/>
            <a:ext cx="9006840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86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29599-3BD3-AB1B-29DE-D44962EA9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9C4DB2F-EC11-4D47-91AF-2CC499622FE7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4.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Preliminary results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2) Rule-Based + Random (</a:t>
            </a:r>
            <a:r>
              <a:rPr lang="en-US" altLang="ko-KR" sz="2000" b="1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CredentialCacheExploiter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):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discovered</a:t>
            </a:r>
            <a:r>
              <a:rPr lang="ko-KR" altLang="en-US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6</a:t>
            </a:r>
            <a:r>
              <a:rPr lang="ko-KR" altLang="en-US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nodes, owned 1 node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CE64B-9AFF-320D-6982-002B9FBB859F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(Deep)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991FC6-0EA6-7632-8D42-94E50C7D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46" y="1978506"/>
            <a:ext cx="8476134" cy="423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00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5037</TotalTime>
  <Words>1606</Words>
  <Application>Microsoft Office PowerPoint</Application>
  <PresentationFormat>와이드스크린</PresentationFormat>
  <Paragraphs>222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Arial</vt:lpstr>
      <vt:lpstr>Cambria Math</vt:lpstr>
      <vt:lpstr>Cascadia Code</vt:lpstr>
      <vt:lpstr>Wingdings</vt:lpstr>
      <vt:lpstr>맑은 고딕</vt:lpstr>
      <vt:lpstr>Office 테마</vt:lpstr>
      <vt:lpstr>Cybersecurity Red-Team Agent with Deep Reinforcement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Tactile Seminar</dc:title>
  <dc:creator>Sarmad Idrees</dc:creator>
  <cp:lastModifiedBy>hoyeon kim</cp:lastModifiedBy>
  <cp:revision>414</cp:revision>
  <dcterms:created xsi:type="dcterms:W3CDTF">2019-10-24T09:29:19Z</dcterms:created>
  <dcterms:modified xsi:type="dcterms:W3CDTF">2025-10-14T02:00:35Z</dcterms:modified>
</cp:coreProperties>
</file>